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Relationships xmlns="http://schemas.openxmlformats.org/package/2006/relationships">
  <Relationship Id="rId2" Type="http://schemas.openxmlformats.org/package/2006/relationships/metadata/thumbnail" Target="docProps/thumbnail.jpeg" />
  <Relationship Id="rId5" Type="http://schemas.openxmlformats.org/officeDocument/2006/relationships/custom-properties" Target="docProps/custom.xml"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
  </p:notesMasterIdLst>
  <p:sldIdLst>
    <p:sldId id="266" r:id="rId4"/>
    <p:sldId id="267" r:id="rId5"/>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54"/>
    <p:restoredTop sz="96067" autoAdjust="0"/>
  </p:normalViewPr>
  <p:slideViewPr>
    <p:cSldViewPr>
      <p:cViewPr varScale="1">
        <p:scale>
          <a:sx n="76" d="100"/>
          <a:sy n="76" d="100"/>
        </p:scale>
        <p:origin x="-3780" y="-78"/>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&#65279;<?xml version="1.0" encoding="utf-8"?>
<Relationships xmlns="http://schemas.openxmlformats.org/package/2006/relationships">
  <Relationship Id="rId1" Type="http://schemas.openxmlformats.org/officeDocument/2006/relationships/theme" Target="theme/theme1.xml" />
  <Relationship Id="rId2" Type="http://schemas.openxmlformats.org/officeDocument/2006/relationships/slideMaster" Target="slideMasters/slideMaster1.xml" />
  <Relationship Id="rId3" Type="http://schemas.openxmlformats.org/officeDocument/2006/relationships/notesMaster" Target="notesMasters/notesMaster1.xml" />
  <Relationship Id="rId4" Type="http://schemas.openxmlformats.org/officeDocument/2006/relationships/slide" Target="slides/slide1.xml" />
  <Relationship Id="rId5" Type="http://schemas.openxmlformats.org/officeDocument/2006/relationships/slide" Target="slides/slide2.xml" />
  <Relationship Id="rId6" Type="http://schemas.openxmlformats.org/officeDocument/2006/relationships/presProps" Target="presProps.xml" />
  <Relationship Id="rId7" Type="http://schemas.openxmlformats.org/officeDocument/2006/relationships/viewProps" Target="viewProps.xml" />
  <Relationship Id="rId8" Type="http://schemas.openxmlformats.org/officeDocument/2006/relationships/tableStyles" Target="tableStyles.xml" />
</Relationships>
</file>

<file path=ppt/notesMasters/_rels/notesMaster1.xml.rels>&#65279;<?xml version="1.0" encoding="utf-8"?>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2020/11/16</a:t>
            </a:fld>
            <a:endParaRPr kumimoji="1" lang="ja-JP" altLang="en-US"/>
          </a:p>
        </p:txBody>
      </p:sp>
      <p:sp>
        <p:nvSpPr>
          <p:cNvPr id="1102"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&#65279;<?xml version="1.0" encoding="utf-8"?>
<Relationships xmlns="http://schemas.openxmlformats.org/package/2006/relationships">
  <Relationship Id="rId1" Type="http://schemas.openxmlformats.org/officeDocument/2006/relationships/slide" Target="../slides/slide1.xml" />
  <Relationship Id="rId2" Type="http://schemas.openxmlformats.org/officeDocument/2006/relationships/notesMaster" Target="../notesMasters/notesMaster1.xml" />
</Relationships>
</file>

<file path=ppt/notesSlides/_rels/notesSlide2.xml.rels>&#65279;<?xml version="1.0" encoding="utf-8"?>
<Relationships xmlns="http://schemas.openxmlformats.org/package/2006/relationships">
  <Relationship Id="rId1" Type="http://schemas.openxmlformats.org/officeDocument/2006/relationships/slide" Target="../slides/slide2.xml" />
  <Relationship Id="rId2"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8" name="スライド イメージ プレースホルダー 1"/>
          <p:cNvSpPr>
            <a:spLocks noGrp="1" noRot="1" noChangeAspect="1"/>
          </p:cNvSpPr>
          <p:nvPr>
            <p:ph type="sldImg"/>
          </p:nvPr>
        </p:nvSpPr>
        <p:spPr>
          <a:xfrm>
            <a:off x="2105025" y="746125"/>
            <a:ext cx="2597150" cy="3725863"/>
          </a:xfrm>
        </p:spPr>
      </p:sp>
      <p:sp>
        <p:nvSpPr>
          <p:cNvPr id="1169" name="ノート プレースホルダー 2"/>
          <p:cNvSpPr>
            <a:spLocks noGrp="1"/>
          </p:cNvSpPr>
          <p:nvPr>
            <p:ph type="body" idx="1"/>
          </p:nvPr>
        </p:nvSpPr>
        <p:spPr/>
        <p:txBody>
          <a:bodyPr/>
          <a:lstStyle/>
          <a:p>
            <a:endParaRPr kumimoji="1" lang="ja-JP" altLang="en-US" dirty="0"/>
          </a:p>
        </p:txBody>
      </p:sp>
      <p:sp>
        <p:nvSpPr>
          <p:cNvPr id="1170"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6" name="スライド イメージ プレースホルダー 1"/>
          <p:cNvSpPr>
            <a:spLocks noGrp="1" noRot="1" noChangeAspect="1"/>
          </p:cNvSpPr>
          <p:nvPr>
            <p:ph type="sldImg"/>
          </p:nvPr>
        </p:nvSpPr>
        <p:spPr>
          <a:xfrm>
            <a:off x="2105025" y="746125"/>
            <a:ext cx="2597150" cy="3725863"/>
          </a:xfrm>
        </p:spPr>
      </p:sp>
      <p:sp>
        <p:nvSpPr>
          <p:cNvPr id="1187" name="ノート プレースホルダー 2"/>
          <p:cNvSpPr>
            <a:spLocks noGrp="1"/>
          </p:cNvSpPr>
          <p:nvPr>
            <p:ph type="body" idx="1"/>
          </p:nvPr>
        </p:nvSpPr>
        <p:spPr/>
        <p:txBody>
          <a:bodyPr/>
          <a:lstStyle/>
          <a:p>
            <a:endParaRPr kumimoji="1" lang="ja-JP" altLang="en-US" dirty="0"/>
          </a:p>
        </p:txBody>
      </p:sp>
      <p:sp>
        <p:nvSpPr>
          <p:cNvPr id="1188" name="スライド番号プレースホルダー 3"/>
          <p:cNvSpPr>
            <a:spLocks noGrp="1"/>
          </p:cNvSpPr>
          <p:nvPr>
            <p:ph type="sldNum" sz="quarter" idx="10"/>
          </p:nvPr>
        </p:nvSpPr>
        <p:spPr/>
        <p:txBody>
          <a:bodyPr/>
          <a:lstStyle/>
          <a:p>
            <a:pPr marL="0" marR="0" lvl="0" indent="0" algn="r" defTabSz="1001908" rtl="0" eaLnBrk="1" fontAlgn="auto" latinLnBrk="0" hangingPunct="1">
              <a:lnSpc>
                <a:spcPct val="100000"/>
              </a:lnSpc>
              <a:spcBef>
                <a:spcPts val="0"/>
              </a:spcBef>
              <a:spcAft>
                <a:spcPts val="0"/>
              </a:spcAft>
              <a:buClrTx/>
              <a:buSzTx/>
              <a:buFontTx/>
              <a:buNone/>
              <a:tabLst/>
              <a:defRPr/>
            </a:pPr>
            <a:fld id="{25393CC3-1521-481F-B87E-00323AAEDF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001908"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1032"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1033"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89"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0"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1095"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96"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38"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1044"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1045" name="日付プレースホルダ 3"/>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50"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1"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2"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1057"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1058"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59"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1060"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61" name="日付プレースホルダ 6"/>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1066" name="日付プレースホルダ 2"/>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1075"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76"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1077"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1082"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1083"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1084" name="日付プレースホルダ 4"/>
          <p:cNvSpPr>
            <a:spLocks noGrp="1"/>
          </p:cNvSpPr>
          <p:nvPr>
            <p:ph type="dt" sz="half" idx="10"/>
          </p:nvPr>
        </p:nvSpPr>
        <p:spPr/>
        <p:txBody>
          <a:bodyPr/>
          <a:lstStyle/>
          <a:p>
            <a:fld id="{3396099F-E18B-4C25-9FFE-A4DDE1FD9680}" type="datetimeFigureOut">
              <a:rPr kumimoji="1" lang="ja-JP" altLang="en-US" smtClean="0"/>
              <a:pPr/>
              <a:t>2020/11/16</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Relationships xmlns="http://schemas.openxmlformats.org/package/2006/relationships">
  <Relationship Id="rId1" Type="http://schemas.openxmlformats.org/officeDocument/2006/relationships/slideLayout" Target="../slideLayouts/slideLayout1.xml" />
  <Relationship Id="rId2" Type="http://schemas.openxmlformats.org/officeDocument/2006/relationships/slideLayout" Target="../slideLayouts/slideLayout2.xml" />
  <Relationship Id="rId3" Type="http://schemas.openxmlformats.org/officeDocument/2006/relationships/slideLayout" Target="../slideLayouts/slideLayout3.xml" />
  <Relationship Id="rId4" Type="http://schemas.openxmlformats.org/officeDocument/2006/relationships/slideLayout" Target="../slideLayouts/slideLayout4.xml" />
  <Relationship Id="rId5" Type="http://schemas.openxmlformats.org/officeDocument/2006/relationships/slideLayout" Target="../slideLayouts/slideLayout5.xml" />
  <Relationship Id="rId6" Type="http://schemas.openxmlformats.org/officeDocument/2006/relationships/slideLayout" Target="../slideLayouts/slideLayout6.xml" />
  <Relationship Id="rId7" Type="http://schemas.openxmlformats.org/officeDocument/2006/relationships/slideLayout" Target="../slideLayouts/slideLayout7.xml" />
  <Relationship Id="rId8" Type="http://schemas.openxmlformats.org/officeDocument/2006/relationships/slideLayout" Target="../slideLayouts/slideLayout8.xml" />
  <Relationship Id="rId9" Type="http://schemas.openxmlformats.org/officeDocument/2006/relationships/slideLayout" Target="../slideLayouts/slideLayout9.xml" />
  <Relationship Id="rId10" Type="http://schemas.openxmlformats.org/officeDocument/2006/relationships/slideLayout" Target="../slideLayouts/slideLayout10.xml" />
  <Relationship Id="rId11" Type="http://schemas.openxmlformats.org/officeDocument/2006/relationships/slideLayout" Target="../slideLayouts/slideLayout11.xml" />
  <Relationship Id="rId12" Type="http://schemas.openxmlformats.org/officeDocument/2006/relationships/theme" Target="../theme/theme1.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1026"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27"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2020/11/16</a:t>
            </a:fld>
            <a:endParaRPr kumimoji="1" lang="ja-JP" altLang="en-US"/>
          </a:p>
        </p:txBody>
      </p:sp>
      <p:sp>
        <p:nvSpPr>
          <p:cNvPr id="1028"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&#65279;<?xml version="1.0" encoding="utf-8"?>
<Relationships xmlns="http://schemas.openxmlformats.org/package/2006/relationships">
  <Relationship Id="rId1" Type="http://schemas.openxmlformats.org/officeDocument/2006/relationships/image" Target="../media/image1.png" />
  <Relationship Id="rId2" Type="http://schemas.openxmlformats.org/officeDocument/2006/relationships/slideLayout" Target="../slideLayouts/slideLayout1.xml" />
  <Relationship Id="rId3" Type="http://schemas.openxmlformats.org/officeDocument/2006/relationships/notesSlide" Target="../notesSlides/notesSlide1.xml" />
</Relationships>
</file>

<file path=ppt/slides/_rels/slide2.xml.rels>&#65279;<?xml version="1.0" encoding="utf-8"?>
<Relationships xmlns="http://schemas.openxmlformats.org/package/2006/relationships">
  <Relationship Id="rId1" Type="http://schemas.openxmlformats.org/officeDocument/2006/relationships/slideLayout" Target="../slideLayouts/slideLayout1.xml" />
  <Relationship Id="rId2" Type="http://schemas.openxmlformats.org/officeDocument/2006/relationships/notesSlide" Target="../notesSlides/notesSlide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08" name="テキスト ボックス 13"/>
          <p:cNvSpPr txBox="1">
            <a:spLocks noChangeArrowheads="1"/>
          </p:cNvSpPr>
          <p:nvPr/>
        </p:nvSpPr>
        <p:spPr>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1109" name="正方形/長方形 20"/>
          <p:cNvSpPr/>
          <p:nvPr/>
        </p:nvSpPr>
        <p:spPr>
          <a:xfrm>
            <a:off x="121783" y="9497647"/>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倉吉市</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子ども家庭課</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子ども発達・家庭支援室　℡0858-22-8220</a:t>
            </a: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0" name="Rectangle 5"/>
          <p:cNvSpPr>
            <a:spLocks noChangeArrowheads="1"/>
          </p:cNvSpPr>
          <p:nvPr/>
        </p:nvSpPr>
        <p:spPr>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1" name="Rectangle 5"/>
          <p:cNvSpPr>
            <a:spLocks noChangeArrowheads="1"/>
          </p:cNvSpPr>
          <p:nvPr/>
        </p:nvSpPr>
        <p:spPr>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2"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3"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14"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15"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6"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1117" name="Rectangle 5"/>
          <p:cNvSpPr>
            <a:spLocks noChangeArrowheads="1"/>
          </p:cNvSpPr>
          <p:nvPr/>
        </p:nvSpPr>
        <p:spPr>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18"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19" name="テキスト ボックス 19"/>
          <p:cNvSpPr txBox="1">
            <a:spLocks noChangeArrowheads="1"/>
          </p:cNvSpPr>
          <p:nvPr/>
        </p:nvSpPr>
        <p:spPr>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120"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21"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22" name="正方形/長方形 6"/>
          <p:cNvSpPr>
            <a:spLocks noChangeArrowheads="1"/>
          </p:cNvSpPr>
          <p:nvPr/>
        </p:nvSpPr>
        <p:spPr>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23" name="正方形/長方形 6"/>
          <p:cNvSpPr>
            <a:spLocks noChangeArrowheads="1"/>
          </p:cNvSpPr>
          <p:nvPr/>
        </p:nvSpPr>
        <p:spPr>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24"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25"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26"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27"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128" name="グループ化 13"/>
          <p:cNvGrpSpPr/>
          <p:nvPr/>
        </p:nvGrpSpPr>
        <p:grpSpPr>
          <a:xfrm>
            <a:off x="4892626" y="4602566"/>
            <a:ext cx="1980000" cy="1355452"/>
            <a:chOff x="3888482" y="6115323"/>
            <a:chExt cx="2016224" cy="1355452"/>
          </a:xfrm>
        </p:grpSpPr>
        <p:sp>
          <p:nvSpPr>
            <p:cNvPr id="1129" name="正方形/長方形 3"/>
            <p:cNvSpPr>
              <a:spLocks noChangeArrowheads="1"/>
            </p:cNvSpPr>
            <p:nvPr/>
          </p:nvSpPr>
          <p:spPr>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113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3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1132" name="AutoShape 2"/>
          <p:cNvSpPr>
            <a:spLocks noChangeArrowheads="1"/>
          </p:cNvSpPr>
          <p:nvPr/>
        </p:nvSpPr>
        <p:spPr>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3"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1134" name="グループ化 65"/>
          <p:cNvGrpSpPr/>
          <p:nvPr/>
        </p:nvGrpSpPr>
        <p:grpSpPr>
          <a:xfrm>
            <a:off x="2264032" y="6391327"/>
            <a:ext cx="1977428" cy="1357428"/>
            <a:chOff x="1152178" y="6113347"/>
            <a:chExt cx="2038748" cy="1357428"/>
          </a:xfrm>
        </p:grpSpPr>
        <p:sp>
          <p:nvSpPr>
            <p:cNvPr id="1135" name="正方形/長方形 6"/>
            <p:cNvSpPr>
              <a:spLocks noChangeArrowheads="1"/>
            </p:cNvSpPr>
            <p:nvPr/>
          </p:nvSpPr>
          <p:spPr>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36" name="正方形/長方形 6"/>
            <p:cNvSpPr>
              <a:spLocks noChangeArrowheads="1"/>
            </p:cNvSpPr>
            <p:nvPr/>
          </p:nvSpPr>
          <p:spPr>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37"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38"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39"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40"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141" name="正方形/長方形 3"/>
          <p:cNvSpPr>
            <a:spLocks noChangeArrowheads="1"/>
          </p:cNvSpPr>
          <p:nvPr/>
        </p:nvSpPr>
        <p:spPr>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142" name="正方形/長方形 3"/>
          <p:cNvSpPr>
            <a:spLocks noChangeArrowheads="1"/>
          </p:cNvSpPr>
          <p:nvPr/>
        </p:nvSpPr>
        <p:spPr>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143"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44"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1145" name="グループ化 76"/>
          <p:cNvGrpSpPr/>
          <p:nvPr/>
        </p:nvGrpSpPr>
        <p:grpSpPr>
          <a:xfrm>
            <a:off x="1048926" y="6537439"/>
            <a:ext cx="1008000" cy="1080000"/>
            <a:chOff x="8641010" y="3654351"/>
            <a:chExt cx="1008000" cy="1080000"/>
          </a:xfrm>
        </p:grpSpPr>
        <p:sp>
          <p:nvSpPr>
            <p:cNvPr id="1146" name="AutoShape 2"/>
            <p:cNvSpPr>
              <a:spLocks noChangeArrowheads="1"/>
            </p:cNvSpPr>
            <p:nvPr/>
          </p:nvSpPr>
          <p:spPr>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7"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1148"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49"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50"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51"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52"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1153"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54" name="テキスト ボックス 19"/>
          <p:cNvSpPr txBox="1">
            <a:spLocks noChangeArrowheads="1"/>
          </p:cNvSpPr>
          <p:nvPr/>
        </p:nvSpPr>
        <p:spPr>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1155"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56"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57"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58" name="Rectangle 5"/>
          <p:cNvSpPr>
            <a:spLocks noChangeArrowheads="1"/>
          </p:cNvSpPr>
          <p:nvPr/>
        </p:nvSpPr>
        <p:spPr>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59" name="図 4"/>
          <p:cNvPicPr>
            <a:picLocks noChangeAspect="1"/>
          </p:cNvPicPr>
          <p:nvPr/>
        </p:nvPicPr>
        <p:blipFill>
          <a:blip r:embed="rId1"/>
          <a:stretch>
            <a:fillRect/>
          </a:stretch>
        </p:blipFill>
        <p:spPr>
          <a:xfrm>
            <a:off x="5863308" y="-48023"/>
            <a:ext cx="1224878" cy="544294"/>
          </a:xfrm>
          <a:prstGeom prst="rect">
            <a:avLst/>
          </a:prstGeom>
        </p:spPr>
      </p:pic>
      <p:sp>
        <p:nvSpPr>
          <p:cNvPr id="1160"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1161"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162"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1163"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1164"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66"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2" name="Rectangle 5"/>
          <p:cNvSpPr>
            <a:spLocks noChangeArrowheads="1"/>
          </p:cNvSpPr>
          <p:nvPr/>
        </p:nvSpPr>
        <p:spPr>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3" name="AutoShape 2"/>
          <p:cNvSpPr>
            <a:spLocks noChangeArrowheads="1"/>
          </p:cNvSpPr>
          <p:nvPr/>
        </p:nvSpPr>
        <p:spPr>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4" name="Rectangle 5"/>
          <p:cNvSpPr>
            <a:spLocks noChangeArrowheads="1"/>
          </p:cNvSpPr>
          <p:nvPr/>
        </p:nvSpPr>
        <p:spPr>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5" name="AutoShape 2"/>
          <p:cNvSpPr>
            <a:spLocks noChangeArrowheads="1"/>
          </p:cNvSpPr>
          <p:nvPr/>
        </p:nvSpPr>
        <p:spPr>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6"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77" name="Rectangle 5"/>
          <p:cNvSpPr>
            <a:spLocks noChangeArrowheads="1"/>
          </p:cNvSpPr>
          <p:nvPr/>
        </p:nvSpPr>
        <p:spPr>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8" name="AutoShape 2"/>
          <p:cNvSpPr>
            <a:spLocks noChangeArrowheads="1"/>
          </p:cNvSpPr>
          <p:nvPr/>
        </p:nvSpPr>
        <p:spPr>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9"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80"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81"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82"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83"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84"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0x0101002DA299AC048A4B8EA9C1D19079C1A32200203CFD8C950C8C408A5F2BA690A7B904</vt:lpwstr>
  </property>
</Properties>
</file>