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  <p:sldMasterId id="2147483756" r:id="rId3"/>
  </p:sldMasterIdLst>
  <p:notesMasterIdLst>
    <p:notesMasterId r:id="rId4"/>
  </p:notesMasterIdLst>
  <p:sldIdLst>
    <p:sldId id="256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C5DC"/>
    <a:srgbClr val="BAB9C5"/>
    <a:srgbClr val="CCFFCC"/>
    <a:srgbClr val="99FF33"/>
    <a:srgbClr val="99FF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4"/>
    <p:restoredTop sz="94660"/>
  </p:normalViewPr>
  <p:slideViewPr>
    <p:cSldViewPr snapToGrid="0">
      <p:cViewPr>
        <p:scale>
          <a:sx n="130" d="100"/>
          <a:sy n="130" d="100"/>
        </p:scale>
        <p:origin x="-1518" y="24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slideMaster" Target="slideMasters/slideMaster2.xml" /><Relationship Id="rId4" Type="http://schemas.openxmlformats.org/officeDocument/2006/relationships/notesMaster" Target="notesMasters/notesMaster1.xml" /><Relationship Id="rId5" Type="http://schemas.openxmlformats.org/officeDocument/2006/relationships/slide" Target="slides/slide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46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447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448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44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50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1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?><Relationships xmlns="http://schemas.openxmlformats.org/package/2006/relationships"><Relationship Id="rId1" Type="http://schemas.openxmlformats.org/officeDocument/2006/relationships/image" Target="../media/image3.jpeg" /><Relationship Id="rId2" Type="http://schemas.openxmlformats.org/officeDocument/2006/relationships/slideMaster" Target="../slideMasters/slideMaster1.xml" /></Relationships>
</file>

<file path=ppt/slideLayouts/_rels/slideLayout18.xml.rels><?xml version="1.0" encoding="UTF-8"?><Relationships xmlns="http://schemas.openxmlformats.org/package/2006/relationships"><Relationship Id="rId1" Type="http://schemas.openxmlformats.org/officeDocument/2006/relationships/image" Target="../media/image3.jpeg" /><Relationship Id="rId2" Type="http://schemas.openxmlformats.org/officeDocument/2006/relationships/slideMaster" Target="../slideMasters/slideMaster1.xml" /></Relationships>
</file>

<file path=ppt/slideLayouts/_rels/slideLayout19.xml.rels><?xml version="1.0" encoding="UTF-8"?><Relationships xmlns="http://schemas.openxmlformats.org/package/2006/relationships"><Relationship Id="rId1" Type="http://schemas.openxmlformats.org/officeDocument/2006/relationships/image" Target="../media/image5.jpeg" /><Relationship Id="rId2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?><Relationships xmlns="http://schemas.openxmlformats.org/package/2006/relationships"><Relationship Id="rId1" Type="http://schemas.openxmlformats.org/officeDocument/2006/relationships/image" Target="../media/image5.jpeg" /><Relationship Id="rId2" Type="http://schemas.openxmlformats.org/officeDocument/2006/relationships/slideMaster" Target="../slideMasters/slideMaster1.xml" /></Relationships>
</file>

<file path=ppt/slideLayouts/_rels/slideLayout21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22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23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24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25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26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27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28.xml.rels><?xml version="1.0" encoding="UTF-8"?><Relationships xmlns="http://schemas.openxmlformats.org/package/2006/relationships"><Relationship Id="rId1" Type="http://schemas.openxmlformats.org/officeDocument/2006/relationships/image" Target="../media/image6.jpeg" /><Relationship Id="rId2" Type="http://schemas.openxmlformats.org/officeDocument/2006/relationships/slideMaster" Target="../slideMasters/slideMaster1.xml" /></Relationships>
</file>

<file path=ppt/slideLayouts/_rels/slideLayout29.xml.rels><?xml version="1.0" encoding="UTF-8"?><Relationships xmlns="http://schemas.openxmlformats.org/package/2006/relationships"><Relationship Id="rId1" Type="http://schemas.openxmlformats.org/officeDocument/2006/relationships/image" Target="../media/image7.jpeg" /><Relationship Id="rId2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30.xml.rels><?xml version="1.0" encoding="UTF-8"?><Relationships xmlns="http://schemas.openxmlformats.org/package/2006/relationships"><Relationship Id="rId1" Type="http://schemas.openxmlformats.org/officeDocument/2006/relationships/image" Target="../media/image7.jpeg" /><Relationship Id="rId2" Type="http://schemas.openxmlformats.org/officeDocument/2006/relationships/slideMaster" Target="../slideMasters/slideMaster1.xml" /></Relationships>
</file>

<file path=ppt/slideLayouts/_rels/slideLayout31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32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33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3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image" Target="../media/image3.jpeg" /><Relationship Id="rId2" Type="http://schemas.openxmlformats.org/officeDocument/2006/relationships/slideMaster" Target="../slideMasters/slideMaster1.xml" /></Relationships>
</file>

<file path=ppt/slideLayouts/_rels/slideLayout4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9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image" Target="../media/image2.jpeg" /><Relationship Id="rId2" Type="http://schemas.openxmlformats.org/officeDocument/2006/relationships/slideMaster" Target="../slideMasters/slideMaster1.xml" /></Relationships>
</file>

<file path=ppt/slideLayouts/_rels/slideLayout5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3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4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5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6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7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8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9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61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62.xml.rels><?xml version="1.0" encoding="UTF-8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63.xml.rels><?xml version="1.0" encoding="UTF-8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2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241744" y="7621016"/>
            <a:ext cx="6383084" cy="113588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6355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241744" y="8638032"/>
            <a:ext cx="6383084" cy="766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33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92882" y="495499"/>
            <a:ext cx="6472238" cy="6922884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>
            <a:blip r:embed="rId1">
              <a:alphaModFix amt="7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034" name="Date Placeholder 3"/>
          <p:cNvSpPr>
            <a:spLocks noGrp="1"/>
          </p:cNvSpPr>
          <p:nvPr>
            <p:ph type="dt" sz="half" idx="10"/>
          </p:nvPr>
        </p:nvSpPr>
        <p:spPr>
          <a:xfrm>
            <a:off x="77152" y="9417305"/>
            <a:ext cx="1965552" cy="527403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9/8/2025</a:t>
            </a:fld>
            <a:endParaRPr lang="en-US"/>
          </a:p>
        </p:txBody>
      </p:sp>
      <p:sp>
        <p:nvSpPr>
          <p:cNvPr id="103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93044" y="9417305"/>
            <a:ext cx="1578040" cy="527403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3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3091" y="9417305"/>
            <a:ext cx="241429" cy="527403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72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Title 1"/>
          <p:cNvSpPr>
            <a:spLocks noGrp="1"/>
          </p:cNvSpPr>
          <p:nvPr>
            <p:ph type="title"/>
          </p:nvPr>
        </p:nvSpPr>
        <p:spPr>
          <a:xfrm>
            <a:off x="241745" y="594360"/>
            <a:ext cx="6213348" cy="2641600"/>
          </a:xfrm>
        </p:spPr>
        <p:txBody>
          <a:bodyPr anchor="t">
            <a:normAutofit/>
          </a:bodyPr>
          <a:lstStyle>
            <a:lvl1pPr>
              <a:defRPr sz="1155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90" name="Content Placeholder 6"/>
          <p:cNvSpPr>
            <a:spLocks noGrp="1"/>
          </p:cNvSpPr>
          <p:nvPr>
            <p:ph sz="quarter" idx="13"/>
          </p:nvPr>
        </p:nvSpPr>
        <p:spPr>
          <a:xfrm>
            <a:off x="3374136" y="3500120"/>
            <a:ext cx="3086100" cy="5613400"/>
          </a:xfrm>
        </p:spPr>
        <p:txBody>
          <a:bodyPr vert="horz" lIns="91440" tIns="45720" rIns="91440" bIns="45720" rtlCol="0">
            <a:normAutofit/>
          </a:bodyPr>
          <a:lstStyle>
            <a:lvl1pPr marL="660380" indent="-660380">
              <a:buFont typeface="+mj-lt"/>
              <a:buAutoNum type="arabicPeriod"/>
              <a:defRPr lang="en-US" dirty="0"/>
            </a:lvl1pPr>
            <a:lvl2pPr marL="825475" indent="-495285">
              <a:buFont typeface="+mj-lt"/>
              <a:buAutoNum type="arabicPeriod"/>
              <a:defRPr lang="en-US" dirty="0"/>
            </a:lvl2pPr>
            <a:lvl3pPr marL="1155664" indent="-495285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9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9/8/2025</a:t>
            </a:fld>
            <a:endParaRPr lang="en-US"/>
          </a:p>
        </p:txBody>
      </p:sp>
      <p:sp>
        <p:nvSpPr>
          <p:cNvPr id="109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9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039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Title 1"/>
          <p:cNvSpPr>
            <a:spLocks noGrp="1"/>
          </p:cNvSpPr>
          <p:nvPr>
            <p:ph type="title"/>
          </p:nvPr>
        </p:nvSpPr>
        <p:spPr>
          <a:xfrm>
            <a:off x="4299966" y="1463153"/>
            <a:ext cx="2263140" cy="2364232"/>
          </a:xfrm>
        </p:spPr>
        <p:txBody>
          <a:bodyPr anchor="b">
            <a:normAutofit/>
          </a:bodyPr>
          <a:lstStyle>
            <a:lvl1pPr>
              <a:defRPr sz="693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9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882" y="498491"/>
            <a:ext cx="3777170" cy="8902845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>
            <a:blip r:embed="rId1">
              <a:alphaModFix amt="65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097" name="Content Placeholder 6"/>
          <p:cNvSpPr>
            <a:spLocks noGrp="1"/>
          </p:cNvSpPr>
          <p:nvPr>
            <p:ph sz="quarter" idx="13"/>
          </p:nvPr>
        </p:nvSpPr>
        <p:spPr>
          <a:xfrm>
            <a:off x="4299966" y="4184001"/>
            <a:ext cx="2263140" cy="4860544"/>
          </a:xfrm>
        </p:spPr>
        <p:txBody>
          <a:bodyPr vert="horz" lIns="91440" tIns="45720" rIns="91440" bIns="45720" rtlCol="0">
            <a:normAutofit/>
          </a:bodyPr>
          <a:lstStyle>
            <a:lvl1pPr marL="495285" indent="-495285">
              <a:buFont typeface="+mj-lt"/>
              <a:buAutoNum type="arabicPeriod"/>
              <a:defRPr lang="en-US" dirty="0"/>
            </a:lvl1pPr>
            <a:lvl2pPr marL="825475" indent="-495285">
              <a:buFont typeface="+mj-lt"/>
              <a:buAutoNum type="arabicPeriod"/>
              <a:defRPr lang="en-US" dirty="0"/>
            </a:lvl2pPr>
            <a:lvl3pPr marL="1155664" indent="-495285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330190" lvl="0" indent="-330190"/>
            <a:r>
              <a:rPr lang="en-US" dirty="0"/>
              <a:t>Click to edit Master text styles</a:t>
            </a:r>
          </a:p>
          <a:p>
            <a:pPr marL="330190" lvl="1" indent="-330190"/>
            <a:r>
              <a:rPr lang="en-US" dirty="0"/>
              <a:t>Second level</a:t>
            </a:r>
          </a:p>
          <a:p>
            <a:pPr marL="330190" lvl="2" indent="-330190"/>
            <a:r>
              <a:rPr lang="en-US" dirty="0"/>
              <a:t>Third level</a:t>
            </a:r>
          </a:p>
          <a:p>
            <a:pPr marL="330190" lvl="3" indent="-330190"/>
            <a:r>
              <a:rPr lang="en-US" dirty="0"/>
              <a:t>Fourth level</a:t>
            </a:r>
          </a:p>
          <a:p>
            <a:pPr marL="330190" lvl="4" indent="-330190"/>
            <a:r>
              <a:rPr lang="en-US" dirty="0"/>
              <a:t>Fifth level</a:t>
            </a:r>
          </a:p>
        </p:txBody>
      </p:sp>
      <p:sp>
        <p:nvSpPr>
          <p:cNvPr id="109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9/8/2025</a:t>
            </a:fld>
            <a:endParaRPr lang="en-US"/>
          </a:p>
        </p:txBody>
      </p:sp>
      <p:sp>
        <p:nvSpPr>
          <p:cNvPr id="109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0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68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Title 1"/>
          <p:cNvSpPr>
            <a:spLocks noGrp="1"/>
          </p:cNvSpPr>
          <p:nvPr>
            <p:ph type="title"/>
          </p:nvPr>
        </p:nvSpPr>
        <p:spPr>
          <a:xfrm>
            <a:off x="570928" y="3579368"/>
            <a:ext cx="2432876" cy="3545816"/>
          </a:xfrm>
        </p:spPr>
        <p:txBody>
          <a:bodyPr anchor="t">
            <a:normAutofit/>
          </a:bodyPr>
          <a:lstStyle>
            <a:lvl1pPr>
              <a:defRPr sz="6355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03" name="Content Placeholder 7"/>
          <p:cNvSpPr>
            <a:spLocks noGrp="1"/>
          </p:cNvSpPr>
          <p:nvPr>
            <p:ph sz="quarter" idx="13"/>
          </p:nvPr>
        </p:nvSpPr>
        <p:spPr>
          <a:xfrm>
            <a:off x="3529012" y="3579368"/>
            <a:ext cx="2432876" cy="35529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330190" indent="0">
              <a:buNone/>
              <a:defRPr lang="en-US" dirty="0"/>
            </a:lvl2pPr>
            <a:lvl3pPr marL="660380" indent="0">
              <a:buNone/>
              <a:defRPr lang="en-US" dirty="0"/>
            </a:lvl3pPr>
            <a:lvl4pPr marL="990570" indent="0">
              <a:buNone/>
              <a:defRPr lang="en-US" dirty="0"/>
            </a:lvl4pPr>
            <a:lvl5pPr marL="1320759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0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9/8/2025</a:t>
            </a:fld>
            <a:endParaRPr lang="en-US"/>
          </a:p>
        </p:txBody>
      </p:sp>
      <p:sp>
        <p:nvSpPr>
          <p:cNvPr id="110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11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Title 1"/>
          <p:cNvSpPr>
            <a:spLocks noGrp="1"/>
          </p:cNvSpPr>
          <p:nvPr>
            <p:ph type="title"/>
          </p:nvPr>
        </p:nvSpPr>
        <p:spPr>
          <a:xfrm>
            <a:off x="570928" y="2945384"/>
            <a:ext cx="2144840" cy="5111496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09" name="Content Placeholder 7"/>
          <p:cNvSpPr>
            <a:spLocks noGrp="1"/>
          </p:cNvSpPr>
          <p:nvPr>
            <p:ph sz="quarter" idx="13"/>
          </p:nvPr>
        </p:nvSpPr>
        <p:spPr>
          <a:xfrm>
            <a:off x="3050096" y="2945384"/>
            <a:ext cx="2839212" cy="511149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9/8/2025</a:t>
            </a:fld>
            <a:endParaRPr lang="en-US"/>
          </a:p>
        </p:txBody>
      </p:sp>
      <p:sp>
        <p:nvSpPr>
          <p:cNvPr id="11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24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Title 1"/>
          <p:cNvSpPr>
            <a:spLocks noGrp="1"/>
          </p:cNvSpPr>
          <p:nvPr>
            <p:ph type="title"/>
          </p:nvPr>
        </p:nvSpPr>
        <p:spPr>
          <a:xfrm>
            <a:off x="241744" y="2311400"/>
            <a:ext cx="2330006" cy="6696456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15" name="Content Placeholder 7"/>
          <p:cNvSpPr>
            <a:spLocks noGrp="1"/>
          </p:cNvSpPr>
          <p:nvPr>
            <p:ph sz="quarter" idx="13"/>
          </p:nvPr>
        </p:nvSpPr>
        <p:spPr>
          <a:xfrm>
            <a:off x="3050095" y="2311400"/>
            <a:ext cx="3255836" cy="669645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9/8/2025</a:t>
            </a:fld>
            <a:endParaRPr lang="en-US"/>
          </a:p>
        </p:txBody>
      </p:sp>
      <p:sp>
        <p:nvSpPr>
          <p:cNvPr id="11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9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Title 1"/>
          <p:cNvSpPr>
            <a:spLocks noGrp="1"/>
          </p:cNvSpPr>
          <p:nvPr>
            <p:ph type="title"/>
          </p:nvPr>
        </p:nvSpPr>
        <p:spPr>
          <a:xfrm>
            <a:off x="241744" y="924560"/>
            <a:ext cx="2268284" cy="5230368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21" name="Content Placeholder 7"/>
          <p:cNvSpPr>
            <a:spLocks noGrp="1"/>
          </p:cNvSpPr>
          <p:nvPr>
            <p:ph sz="quarter" idx="13"/>
          </p:nvPr>
        </p:nvSpPr>
        <p:spPr>
          <a:xfrm>
            <a:off x="3050095" y="924560"/>
            <a:ext cx="3358706" cy="82682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9/8/2025</a:t>
            </a:fld>
            <a:endParaRPr lang="en-US"/>
          </a:p>
        </p:txBody>
      </p:sp>
      <p:sp>
        <p:nvSpPr>
          <p:cNvPr id="112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49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Title 1"/>
          <p:cNvSpPr>
            <a:spLocks noGrp="1"/>
          </p:cNvSpPr>
          <p:nvPr>
            <p:ph type="title"/>
          </p:nvPr>
        </p:nvSpPr>
        <p:spPr>
          <a:xfrm>
            <a:off x="241745" y="924560"/>
            <a:ext cx="1964817" cy="523036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27" name="Content Placeholder 7"/>
          <p:cNvSpPr>
            <a:spLocks noGrp="1"/>
          </p:cNvSpPr>
          <p:nvPr>
            <p:ph sz="quarter" idx="13"/>
          </p:nvPr>
        </p:nvSpPr>
        <p:spPr>
          <a:xfrm>
            <a:off x="2489454" y="924561"/>
            <a:ext cx="4027361" cy="8261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2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9/8/2025</a:t>
            </a:fld>
            <a:endParaRPr lang="en-US"/>
          </a:p>
        </p:txBody>
      </p:sp>
      <p:sp>
        <p:nvSpPr>
          <p:cNvPr id="11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72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Title 1"/>
          <p:cNvSpPr>
            <a:spLocks noGrp="1"/>
          </p:cNvSpPr>
          <p:nvPr>
            <p:ph type="title"/>
          </p:nvPr>
        </p:nvSpPr>
        <p:spPr>
          <a:xfrm>
            <a:off x="3122105" y="792480"/>
            <a:ext cx="3394710" cy="1651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33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192881" y="495300"/>
            <a:ext cx="2531898" cy="89154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34" name="Content Placeholder 7"/>
          <p:cNvSpPr>
            <a:spLocks noGrp="1"/>
          </p:cNvSpPr>
          <p:nvPr>
            <p:ph sz="quarter" idx="14"/>
          </p:nvPr>
        </p:nvSpPr>
        <p:spPr>
          <a:xfrm>
            <a:off x="3122105" y="2641600"/>
            <a:ext cx="3394710" cy="6485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3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9/8/2025</a:t>
            </a:fld>
            <a:endParaRPr lang="en-US"/>
          </a:p>
        </p:txBody>
      </p:sp>
      <p:sp>
        <p:nvSpPr>
          <p:cNvPr id="113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3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861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Title 1"/>
          <p:cNvSpPr>
            <a:spLocks noGrp="1"/>
          </p:cNvSpPr>
          <p:nvPr>
            <p:ph type="title"/>
          </p:nvPr>
        </p:nvSpPr>
        <p:spPr>
          <a:xfrm>
            <a:off x="241744" y="792480"/>
            <a:ext cx="3451289" cy="1651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40" name="Content Placeholder 7"/>
          <p:cNvSpPr>
            <a:spLocks noGrp="1"/>
          </p:cNvSpPr>
          <p:nvPr>
            <p:ph sz="quarter" idx="14"/>
          </p:nvPr>
        </p:nvSpPr>
        <p:spPr>
          <a:xfrm>
            <a:off x="241744" y="2641600"/>
            <a:ext cx="3451289" cy="6485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4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9/8/2025</a:t>
            </a:fld>
            <a:endParaRPr lang="en-US"/>
          </a:p>
        </p:txBody>
      </p:sp>
      <p:sp>
        <p:nvSpPr>
          <p:cNvPr id="1142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4136234" y="508917"/>
            <a:ext cx="2528887" cy="89154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1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68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Title 1"/>
          <p:cNvSpPr>
            <a:spLocks noGrp="1"/>
          </p:cNvSpPr>
          <p:nvPr>
            <p:ph type="title"/>
          </p:nvPr>
        </p:nvSpPr>
        <p:spPr>
          <a:xfrm>
            <a:off x="2711293" y="462280"/>
            <a:ext cx="3806190" cy="1347216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47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190898" y="497501"/>
            <a:ext cx="2142311" cy="89154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48" name="Content Placeholder 7"/>
          <p:cNvSpPr>
            <a:spLocks noGrp="1"/>
          </p:cNvSpPr>
          <p:nvPr>
            <p:ph sz="quarter" idx="14"/>
          </p:nvPr>
        </p:nvSpPr>
        <p:spPr>
          <a:xfrm>
            <a:off x="2711293" y="1994408"/>
            <a:ext cx="3806190" cy="7198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4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9/8/2025</a:t>
            </a:fld>
            <a:endParaRPr lang="en-US"/>
          </a:p>
        </p:txBody>
      </p:sp>
      <p:sp>
        <p:nvSpPr>
          <p:cNvPr id="115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5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2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9/8/2025</a:t>
            </a:fld>
            <a:endParaRPr lang="en-US"/>
          </a:p>
        </p:txBody>
      </p:sp>
      <p:sp>
        <p:nvSpPr>
          <p:cNvPr id="10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31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Title 1"/>
          <p:cNvSpPr>
            <a:spLocks noGrp="1"/>
          </p:cNvSpPr>
          <p:nvPr>
            <p:ph type="title"/>
          </p:nvPr>
        </p:nvSpPr>
        <p:spPr>
          <a:xfrm>
            <a:off x="241745" y="462280"/>
            <a:ext cx="3857625" cy="134721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54" name="Content Placeholder 7"/>
          <p:cNvSpPr>
            <a:spLocks noGrp="1"/>
          </p:cNvSpPr>
          <p:nvPr>
            <p:ph sz="quarter" idx="14"/>
          </p:nvPr>
        </p:nvSpPr>
        <p:spPr>
          <a:xfrm>
            <a:off x="241745" y="1994408"/>
            <a:ext cx="3857625" cy="7198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9/8/2025</a:t>
            </a:fld>
            <a:endParaRPr lang="en-US"/>
          </a:p>
        </p:txBody>
      </p:sp>
      <p:sp>
        <p:nvSpPr>
          <p:cNvPr id="1156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4526307" y="497501"/>
            <a:ext cx="2142311" cy="89154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5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15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67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Title 1"/>
          <p:cNvSpPr>
            <a:spLocks noGrp="1"/>
          </p:cNvSpPr>
          <p:nvPr>
            <p:ph type="title"/>
          </p:nvPr>
        </p:nvSpPr>
        <p:spPr>
          <a:xfrm>
            <a:off x="4047935" y="869202"/>
            <a:ext cx="2468880" cy="220573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61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192106" y="495303"/>
            <a:ext cx="3515500" cy="8915607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62" name="Content Placeholder 7"/>
          <p:cNvSpPr>
            <a:spLocks noGrp="1"/>
          </p:cNvSpPr>
          <p:nvPr>
            <p:ph sz="quarter" idx="14"/>
          </p:nvPr>
        </p:nvSpPr>
        <p:spPr>
          <a:xfrm>
            <a:off x="4047935" y="3288792"/>
            <a:ext cx="2468880" cy="58379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6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9/8/2025</a:t>
            </a:fld>
            <a:endParaRPr lang="en-US"/>
          </a:p>
        </p:txBody>
      </p:sp>
      <p:sp>
        <p:nvSpPr>
          <p:cNvPr id="116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6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833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Title 1"/>
          <p:cNvSpPr>
            <a:spLocks noGrp="1"/>
          </p:cNvSpPr>
          <p:nvPr>
            <p:ph type="title"/>
          </p:nvPr>
        </p:nvSpPr>
        <p:spPr>
          <a:xfrm>
            <a:off x="241745" y="871728"/>
            <a:ext cx="2520315" cy="220573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68" name="Content Placeholder 7"/>
          <p:cNvSpPr>
            <a:spLocks noGrp="1"/>
          </p:cNvSpPr>
          <p:nvPr>
            <p:ph sz="quarter" idx="14"/>
          </p:nvPr>
        </p:nvSpPr>
        <p:spPr>
          <a:xfrm>
            <a:off x="241744" y="3288792"/>
            <a:ext cx="2520315" cy="58379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6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9/8/2025</a:t>
            </a:fld>
            <a:endParaRPr lang="en-US"/>
          </a:p>
        </p:txBody>
      </p:sp>
      <p:sp>
        <p:nvSpPr>
          <p:cNvPr id="1170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3227397" y="495300"/>
            <a:ext cx="3437723" cy="8915599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7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17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95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Title 1"/>
          <p:cNvSpPr>
            <a:spLocks noGrp="1"/>
          </p:cNvSpPr>
          <p:nvPr>
            <p:ph type="title"/>
          </p:nvPr>
        </p:nvSpPr>
        <p:spPr>
          <a:xfrm>
            <a:off x="4047935" y="462280"/>
            <a:ext cx="2468880" cy="134721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75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192106" y="495303"/>
            <a:ext cx="3515500" cy="8915607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76" name="Content Placeholder 7"/>
          <p:cNvSpPr>
            <a:spLocks noGrp="1"/>
          </p:cNvSpPr>
          <p:nvPr>
            <p:ph sz="quarter" idx="14"/>
          </p:nvPr>
        </p:nvSpPr>
        <p:spPr>
          <a:xfrm>
            <a:off x="4047935" y="1994408"/>
            <a:ext cx="2468880" cy="7198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9/8/2025</a:t>
            </a:fld>
            <a:endParaRPr lang="en-US"/>
          </a:p>
        </p:txBody>
      </p:sp>
      <p:sp>
        <p:nvSpPr>
          <p:cNvPr id="11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060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Title 1"/>
          <p:cNvSpPr>
            <a:spLocks noGrp="1"/>
          </p:cNvSpPr>
          <p:nvPr>
            <p:ph type="title"/>
          </p:nvPr>
        </p:nvSpPr>
        <p:spPr>
          <a:xfrm>
            <a:off x="241744" y="462280"/>
            <a:ext cx="2572545" cy="134721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82" name="Content Placeholder 7"/>
          <p:cNvSpPr>
            <a:spLocks noGrp="1"/>
          </p:cNvSpPr>
          <p:nvPr>
            <p:ph sz="quarter" idx="14"/>
          </p:nvPr>
        </p:nvSpPr>
        <p:spPr>
          <a:xfrm>
            <a:off x="241744" y="1994408"/>
            <a:ext cx="2572545" cy="7198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8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9/8/2025</a:t>
            </a:fld>
            <a:endParaRPr lang="en-US"/>
          </a:p>
        </p:txBody>
      </p:sp>
      <p:sp>
        <p:nvSpPr>
          <p:cNvPr id="1184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3227397" y="495300"/>
            <a:ext cx="3437723" cy="8915599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1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091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Title 1"/>
          <p:cNvSpPr>
            <a:spLocks noGrp="1"/>
          </p:cNvSpPr>
          <p:nvPr>
            <p:ph type="title"/>
          </p:nvPr>
        </p:nvSpPr>
        <p:spPr>
          <a:xfrm>
            <a:off x="4680585" y="871728"/>
            <a:ext cx="1913382" cy="220573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89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192881" y="495301"/>
            <a:ext cx="4157663" cy="89154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90" name="Content Placeholder 7"/>
          <p:cNvSpPr>
            <a:spLocks noGrp="1"/>
          </p:cNvSpPr>
          <p:nvPr>
            <p:ph sz="quarter" idx="14"/>
          </p:nvPr>
        </p:nvSpPr>
        <p:spPr>
          <a:xfrm>
            <a:off x="4680585" y="3288792"/>
            <a:ext cx="1913382" cy="583793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9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9/8/2025</a:t>
            </a:fld>
            <a:endParaRPr lang="en-US"/>
          </a:p>
        </p:txBody>
      </p:sp>
      <p:sp>
        <p:nvSpPr>
          <p:cNvPr id="119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9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79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Title 1"/>
          <p:cNvSpPr>
            <a:spLocks noGrp="1"/>
          </p:cNvSpPr>
          <p:nvPr>
            <p:ph type="title"/>
          </p:nvPr>
        </p:nvSpPr>
        <p:spPr>
          <a:xfrm>
            <a:off x="241745" y="871728"/>
            <a:ext cx="1913382" cy="220573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96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2532849" y="495301"/>
            <a:ext cx="4132270" cy="89154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197" name="Content Placeholder 7"/>
          <p:cNvSpPr>
            <a:spLocks noGrp="1"/>
          </p:cNvSpPr>
          <p:nvPr>
            <p:ph sz="quarter" idx="14"/>
          </p:nvPr>
        </p:nvSpPr>
        <p:spPr>
          <a:xfrm>
            <a:off x="241745" y="3288792"/>
            <a:ext cx="1913382" cy="583793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9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9/8/2025</a:t>
            </a:fld>
            <a:endParaRPr lang="en-US"/>
          </a:p>
        </p:txBody>
      </p:sp>
      <p:sp>
        <p:nvSpPr>
          <p:cNvPr id="119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0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93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" name="Title 1"/>
          <p:cNvSpPr>
            <a:spLocks noGrp="1"/>
          </p:cNvSpPr>
          <p:nvPr>
            <p:ph type="title"/>
          </p:nvPr>
        </p:nvSpPr>
        <p:spPr>
          <a:xfrm>
            <a:off x="4675442" y="1558544"/>
            <a:ext cx="1841373" cy="2813304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03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192881" y="495301"/>
            <a:ext cx="4157663" cy="89154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04" name="Content Placeholder 7"/>
          <p:cNvSpPr>
            <a:spLocks noGrp="1"/>
          </p:cNvSpPr>
          <p:nvPr>
            <p:ph sz="quarter" idx="14"/>
          </p:nvPr>
        </p:nvSpPr>
        <p:spPr>
          <a:xfrm>
            <a:off x="4675442" y="4477512"/>
            <a:ext cx="1841373" cy="4266184"/>
          </a:xfrm>
        </p:spPr>
        <p:txBody>
          <a:bodyPr>
            <a:normAutofit/>
          </a:bodyPr>
          <a:lstStyle>
            <a:lvl1pPr marL="0" indent="0">
              <a:buNone/>
              <a:defRPr sz="2311"/>
            </a:lvl1pPr>
            <a:lvl2pPr marL="330190" indent="0">
              <a:buNone/>
              <a:defRPr sz="2022"/>
            </a:lvl2pPr>
            <a:lvl3pPr marL="660380" indent="0">
              <a:buNone/>
              <a:defRPr sz="2022"/>
            </a:lvl3pPr>
            <a:lvl4pPr marL="990570" indent="0">
              <a:buNone/>
              <a:defRPr sz="2022"/>
            </a:lvl4pPr>
            <a:lvl5pPr marL="1320759" indent="0">
              <a:buNone/>
              <a:defRPr sz="202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9/8/2025</a:t>
            </a:fld>
            <a:endParaRPr lang="en-US"/>
          </a:p>
        </p:txBody>
      </p:sp>
      <p:sp>
        <p:nvSpPr>
          <p:cNvPr id="12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56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Title 1"/>
          <p:cNvSpPr>
            <a:spLocks noGrp="1"/>
          </p:cNvSpPr>
          <p:nvPr>
            <p:ph type="title"/>
          </p:nvPr>
        </p:nvSpPr>
        <p:spPr>
          <a:xfrm>
            <a:off x="180975" y="7383789"/>
            <a:ext cx="2103344" cy="2007616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10" name="Picture Placeholder 17"/>
          <p:cNvSpPr>
            <a:spLocks noGrp="1"/>
          </p:cNvSpPr>
          <p:nvPr>
            <p:ph type="pic" sz="quarter" idx="15" hasCustomPrompt="1"/>
          </p:nvPr>
        </p:nvSpPr>
        <p:spPr>
          <a:xfrm>
            <a:off x="190897" y="462285"/>
            <a:ext cx="6474223" cy="63625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9/8/2025</a:t>
            </a:fld>
            <a:endParaRPr lang="en-US"/>
          </a:p>
        </p:txBody>
      </p:sp>
      <p:sp>
        <p:nvSpPr>
          <p:cNvPr id="1212" name="Content Placeholder 7"/>
          <p:cNvSpPr>
            <a:spLocks noGrp="1"/>
          </p:cNvSpPr>
          <p:nvPr>
            <p:ph sz="quarter" idx="14"/>
          </p:nvPr>
        </p:nvSpPr>
        <p:spPr>
          <a:xfrm>
            <a:off x="3010460" y="7383789"/>
            <a:ext cx="3600450" cy="2007616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311"/>
            </a:lvl1pPr>
            <a:lvl2pPr marL="330190" indent="0">
              <a:buFont typeface="Arial" panose="020B0604020202020204" pitchFamily="34" charset="0"/>
              <a:buNone/>
              <a:defRPr sz="2022"/>
            </a:lvl2pPr>
            <a:lvl3pPr marL="660380" indent="0">
              <a:buFont typeface="Arial" panose="020B0604020202020204" pitchFamily="34" charset="0"/>
              <a:buNone/>
              <a:defRPr sz="2022"/>
            </a:lvl3pPr>
            <a:lvl4pPr marL="990570" indent="0">
              <a:buFont typeface="Arial" panose="020B0604020202020204" pitchFamily="34" charset="0"/>
              <a:buNone/>
              <a:defRPr sz="2022"/>
            </a:lvl4pPr>
            <a:lvl5pPr marL="1320759" indent="0">
              <a:buFont typeface="Arial" panose="020B0604020202020204" pitchFamily="34" charset="0"/>
              <a:buNone/>
              <a:defRPr sz="202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507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Title 1"/>
          <p:cNvSpPr>
            <a:spLocks noGrp="1"/>
          </p:cNvSpPr>
          <p:nvPr>
            <p:ph type="title"/>
          </p:nvPr>
        </p:nvSpPr>
        <p:spPr>
          <a:xfrm>
            <a:off x="180975" y="6012237"/>
            <a:ext cx="1661410" cy="2734056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17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190897" y="462283"/>
            <a:ext cx="6474223" cy="4995220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1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9/8/2025</a:t>
            </a:fld>
            <a:endParaRPr lang="en-US"/>
          </a:p>
        </p:txBody>
      </p:sp>
      <p:sp>
        <p:nvSpPr>
          <p:cNvPr id="1219" name="Content Placeholder 7"/>
          <p:cNvSpPr>
            <a:spLocks noGrp="1"/>
          </p:cNvSpPr>
          <p:nvPr>
            <p:ph sz="quarter" idx="14"/>
          </p:nvPr>
        </p:nvSpPr>
        <p:spPr>
          <a:xfrm>
            <a:off x="2237423" y="6012237"/>
            <a:ext cx="4371975" cy="3235960"/>
          </a:xfrm>
        </p:spPr>
        <p:txBody>
          <a:bodyPr>
            <a:normAutofit/>
          </a:bodyPr>
          <a:lstStyle>
            <a:lvl1pPr marL="412737" indent="-412737">
              <a:buFont typeface="Arial" panose="020B0604020202020204" pitchFamily="34" charset="0"/>
              <a:buChar char="•"/>
              <a:defRPr sz="2600"/>
            </a:lvl1pPr>
            <a:lvl2pPr marL="742927" indent="-412737">
              <a:buFont typeface="Arial" panose="020B0604020202020204" pitchFamily="34" charset="0"/>
              <a:buChar char="•"/>
              <a:defRPr sz="2311"/>
            </a:lvl2pPr>
            <a:lvl3pPr marL="1073117" indent="-412737">
              <a:buFont typeface="Arial" panose="020B0604020202020204" pitchFamily="34" charset="0"/>
              <a:buChar char="•"/>
              <a:defRPr sz="2022"/>
            </a:lvl3pPr>
            <a:lvl4pPr marL="1238212" indent="-247642">
              <a:buFont typeface="Arial" panose="020B0604020202020204" pitchFamily="34" charset="0"/>
              <a:buChar char="•"/>
              <a:defRPr sz="2022"/>
            </a:lvl4pPr>
            <a:lvl5pPr marL="1568402" indent="-247642">
              <a:buFont typeface="Arial" panose="020B0604020202020204" pitchFamily="34" charset="0"/>
              <a:buChar char="•"/>
              <a:defRPr sz="202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2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2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35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Title 1"/>
          <p:cNvSpPr>
            <a:spLocks noGrp="1"/>
          </p:cNvSpPr>
          <p:nvPr>
            <p:ph type="ctrTitle"/>
          </p:nvPr>
        </p:nvSpPr>
        <p:spPr>
          <a:xfrm>
            <a:off x="241745" y="594360"/>
            <a:ext cx="2582037" cy="54020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511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45" name="Subtitle 2"/>
          <p:cNvSpPr>
            <a:spLocks noGrp="1"/>
          </p:cNvSpPr>
          <p:nvPr>
            <p:ph type="subTitle" idx="1"/>
          </p:nvPr>
        </p:nvSpPr>
        <p:spPr>
          <a:xfrm>
            <a:off x="241745" y="7039864"/>
            <a:ext cx="2366010" cy="199440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4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145134" y="495499"/>
            <a:ext cx="3519580" cy="89154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>
            <a:blip r:embed="rId1">
              <a:alphaModFix amt="7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04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9/8/2025</a:t>
            </a:fld>
            <a:endParaRPr lang="en-US"/>
          </a:p>
        </p:txBody>
      </p:sp>
      <p:sp>
        <p:nvSpPr>
          <p:cNvPr id="104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59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" name="Title 1"/>
          <p:cNvSpPr>
            <a:spLocks noGrp="1"/>
          </p:cNvSpPr>
          <p:nvPr>
            <p:ph type="title"/>
          </p:nvPr>
        </p:nvSpPr>
        <p:spPr>
          <a:xfrm>
            <a:off x="180975" y="810947"/>
            <a:ext cx="1661410" cy="2734056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24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190897" y="4430710"/>
            <a:ext cx="6474223" cy="4995220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2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52" y="9417304"/>
            <a:ext cx="1965552" cy="488696"/>
          </a:xfrm>
        </p:spPr>
        <p:txBody>
          <a:bodyPr/>
          <a:lstStyle/>
          <a:p>
            <a:fld id="{48CD4B21-9C97-4358-8E22-9F49A31BDF6B}" type="datetime1">
              <a:rPr lang="en-US" smtClean="0"/>
              <a:t>9/8/2025</a:t>
            </a:fld>
            <a:endParaRPr lang="en-US"/>
          </a:p>
        </p:txBody>
      </p:sp>
      <p:sp>
        <p:nvSpPr>
          <p:cNvPr id="1226" name="Content Placeholder 7"/>
          <p:cNvSpPr>
            <a:spLocks noGrp="1"/>
          </p:cNvSpPr>
          <p:nvPr>
            <p:ph sz="quarter" idx="14"/>
          </p:nvPr>
        </p:nvSpPr>
        <p:spPr>
          <a:xfrm>
            <a:off x="2237423" y="810947"/>
            <a:ext cx="4371975" cy="3235960"/>
          </a:xfrm>
        </p:spPr>
        <p:txBody>
          <a:bodyPr>
            <a:normAutofit/>
          </a:bodyPr>
          <a:lstStyle>
            <a:lvl1pPr marL="412737" indent="-412737">
              <a:buFont typeface="Arial" panose="020B0604020202020204" pitchFamily="34" charset="0"/>
              <a:buChar char="•"/>
              <a:defRPr sz="2600"/>
            </a:lvl1pPr>
            <a:lvl2pPr marL="742927" indent="-412737">
              <a:buFont typeface="Arial" panose="020B0604020202020204" pitchFamily="34" charset="0"/>
              <a:buChar char="•"/>
              <a:defRPr sz="2311"/>
            </a:lvl2pPr>
            <a:lvl3pPr marL="1073117" indent="-412737">
              <a:buFont typeface="Arial" panose="020B0604020202020204" pitchFamily="34" charset="0"/>
              <a:buChar char="•"/>
              <a:defRPr sz="2022"/>
            </a:lvl3pPr>
            <a:lvl4pPr marL="1238212" indent="-247642">
              <a:buFont typeface="Arial" panose="020B0604020202020204" pitchFamily="34" charset="0"/>
              <a:buChar char="•"/>
              <a:defRPr sz="2022"/>
            </a:lvl4pPr>
            <a:lvl5pPr marL="1568402" indent="-247642">
              <a:buFont typeface="Arial" panose="020B0604020202020204" pitchFamily="34" charset="0"/>
              <a:buChar char="•"/>
              <a:defRPr sz="202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2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93044" y="9417304"/>
            <a:ext cx="1578040" cy="488696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2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43091" y="9417304"/>
            <a:ext cx="241429" cy="488696"/>
          </a:xfrm>
        </p:spPr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503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Title 1"/>
          <p:cNvSpPr>
            <a:spLocks noGrp="1"/>
          </p:cNvSpPr>
          <p:nvPr>
            <p:ph type="title"/>
          </p:nvPr>
        </p:nvSpPr>
        <p:spPr>
          <a:xfrm>
            <a:off x="241745" y="871729"/>
            <a:ext cx="6275070" cy="1401780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31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241745" y="2641600"/>
            <a:ext cx="3474224" cy="6392672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32" name="Content Placeholder 7"/>
          <p:cNvSpPr>
            <a:spLocks noGrp="1"/>
          </p:cNvSpPr>
          <p:nvPr>
            <p:ph sz="quarter" idx="14"/>
          </p:nvPr>
        </p:nvSpPr>
        <p:spPr>
          <a:xfrm>
            <a:off x="4099370" y="2641601"/>
            <a:ext cx="2417445" cy="639725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9/8/2025</a:t>
            </a:fld>
            <a:endParaRPr lang="en-US"/>
          </a:p>
        </p:txBody>
      </p:sp>
      <p:sp>
        <p:nvSpPr>
          <p:cNvPr id="12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3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13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Title 1"/>
          <p:cNvSpPr>
            <a:spLocks noGrp="1"/>
          </p:cNvSpPr>
          <p:nvPr>
            <p:ph type="title"/>
          </p:nvPr>
        </p:nvSpPr>
        <p:spPr>
          <a:xfrm>
            <a:off x="241744" y="792479"/>
            <a:ext cx="2731199" cy="2100072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38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286917" y="3312828"/>
            <a:ext cx="2686026" cy="583417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39" name="Content Placeholder 7"/>
          <p:cNvSpPr>
            <a:spLocks noGrp="1"/>
          </p:cNvSpPr>
          <p:nvPr>
            <p:ph sz="quarter" idx="14"/>
          </p:nvPr>
        </p:nvSpPr>
        <p:spPr>
          <a:xfrm>
            <a:off x="3429000" y="793398"/>
            <a:ext cx="3142083" cy="83536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4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9/8/2025</a:t>
            </a:fld>
            <a:endParaRPr lang="en-US"/>
          </a:p>
        </p:txBody>
      </p:sp>
      <p:sp>
        <p:nvSpPr>
          <p:cNvPr id="124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155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Title 1"/>
          <p:cNvSpPr>
            <a:spLocks noGrp="1"/>
          </p:cNvSpPr>
          <p:nvPr>
            <p:ph type="title"/>
          </p:nvPr>
        </p:nvSpPr>
        <p:spPr>
          <a:xfrm>
            <a:off x="241745" y="794759"/>
            <a:ext cx="2152934" cy="2100072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45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86917" y="3312825"/>
            <a:ext cx="2062544" cy="5834175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246" name="Content Placeholder 7"/>
          <p:cNvSpPr>
            <a:spLocks noGrp="1"/>
          </p:cNvSpPr>
          <p:nvPr>
            <p:ph sz="quarter" idx="14"/>
          </p:nvPr>
        </p:nvSpPr>
        <p:spPr>
          <a:xfrm>
            <a:off x="2880443" y="793397"/>
            <a:ext cx="3690640" cy="836066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4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9/8/2025</a:t>
            </a:fld>
            <a:endParaRPr lang="en-US"/>
          </a:p>
        </p:txBody>
      </p:sp>
      <p:sp>
        <p:nvSpPr>
          <p:cNvPr id="124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120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Title 1"/>
          <p:cNvSpPr>
            <a:spLocks noGrp="1"/>
          </p:cNvSpPr>
          <p:nvPr>
            <p:ph type="title"/>
          </p:nvPr>
        </p:nvSpPr>
        <p:spPr>
          <a:xfrm>
            <a:off x="277749" y="7211568"/>
            <a:ext cx="6300788" cy="1769872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3467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5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9/8/2025</a:t>
            </a:fld>
            <a:endParaRPr lang="en-US"/>
          </a:p>
        </p:txBody>
      </p:sp>
      <p:sp>
        <p:nvSpPr>
          <p:cNvPr id="125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5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255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277749" y="1135888"/>
            <a:ext cx="6300788" cy="6075680"/>
          </a:xfrm>
        </p:spPr>
        <p:txBody>
          <a:bodyPr anchor="b">
            <a:normAutofit/>
          </a:bodyPr>
          <a:lstStyle>
            <a:lvl1pPr marL="0" indent="0" algn="ctr">
              <a:buNone/>
              <a:defRPr sz="40154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2326071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Title 1"/>
          <p:cNvSpPr>
            <a:spLocks noGrp="1"/>
          </p:cNvSpPr>
          <p:nvPr>
            <p:ph type="title"/>
          </p:nvPr>
        </p:nvSpPr>
        <p:spPr>
          <a:xfrm>
            <a:off x="277749" y="7211568"/>
            <a:ext cx="6300788" cy="1769872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4044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5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9/8/2025</a:t>
            </a:fld>
            <a:endParaRPr lang="en-US"/>
          </a:p>
        </p:txBody>
      </p:sp>
      <p:sp>
        <p:nvSpPr>
          <p:cNvPr id="125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6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261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277749" y="1135888"/>
            <a:ext cx="6300788" cy="6075680"/>
          </a:xfrm>
        </p:spPr>
        <p:txBody>
          <a:bodyPr anchor="b">
            <a:normAutofit/>
          </a:bodyPr>
          <a:lstStyle>
            <a:lvl1pPr marL="0" indent="0" algn="ctr">
              <a:buNone/>
              <a:defRPr sz="40154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732246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" name="Title 1"/>
          <p:cNvSpPr>
            <a:spLocks noGrp="1"/>
          </p:cNvSpPr>
          <p:nvPr>
            <p:ph type="title"/>
          </p:nvPr>
        </p:nvSpPr>
        <p:spPr>
          <a:xfrm>
            <a:off x="241744" y="6947408"/>
            <a:ext cx="3317558" cy="195478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4044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26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9/8/2025</a:t>
            </a:fld>
            <a:endParaRPr lang="en-US"/>
          </a:p>
        </p:txBody>
      </p:sp>
      <p:sp>
        <p:nvSpPr>
          <p:cNvPr id="126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26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241744" y="871728"/>
            <a:ext cx="6300788" cy="607568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40154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5764219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Title 1"/>
          <p:cNvSpPr>
            <a:spLocks noGrp="1"/>
          </p:cNvSpPr>
          <p:nvPr>
            <p:ph type="title"/>
          </p:nvPr>
        </p:nvSpPr>
        <p:spPr>
          <a:xfrm>
            <a:off x="344614" y="-1637792"/>
            <a:ext cx="599217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7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9/8/2025</a:t>
            </a:fld>
            <a:endParaRPr lang="en-US"/>
          </a:p>
        </p:txBody>
      </p:sp>
      <p:sp>
        <p:nvSpPr>
          <p:cNvPr id="127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7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273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344615" y="911352"/>
            <a:ext cx="4649724" cy="8096504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7800" b="1"/>
            </a:lvl1pPr>
            <a:lvl2pPr marL="330190" indent="0">
              <a:lnSpc>
                <a:spcPct val="100000"/>
              </a:lnSpc>
              <a:buNone/>
              <a:defRPr sz="6933" b="1"/>
            </a:lvl2pPr>
            <a:lvl3pPr marL="660380" indent="0">
              <a:lnSpc>
                <a:spcPct val="100000"/>
              </a:lnSpc>
              <a:buNone/>
              <a:defRPr sz="6355" b="1"/>
            </a:lvl3pPr>
            <a:lvl4pPr marL="990570" indent="0">
              <a:lnSpc>
                <a:spcPct val="100000"/>
              </a:lnSpc>
              <a:buNone/>
              <a:defRPr sz="5778" b="1"/>
            </a:lvl4pPr>
            <a:lvl5pPr marL="1320759" indent="0">
              <a:lnSpc>
                <a:spcPct val="100000"/>
              </a:lnSpc>
              <a:buNone/>
              <a:defRPr sz="5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1312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Title 1"/>
          <p:cNvSpPr>
            <a:spLocks noGrp="1"/>
          </p:cNvSpPr>
          <p:nvPr>
            <p:ph type="title"/>
          </p:nvPr>
        </p:nvSpPr>
        <p:spPr>
          <a:xfrm>
            <a:off x="344614" y="-1637792"/>
            <a:ext cx="599217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7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9/8/2025</a:t>
            </a:fld>
            <a:endParaRPr lang="en-US"/>
          </a:p>
        </p:txBody>
      </p:sp>
      <p:sp>
        <p:nvSpPr>
          <p:cNvPr id="127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7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279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344615" y="2786888"/>
            <a:ext cx="4649724" cy="598322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7222" b="1"/>
            </a:lvl1pPr>
            <a:lvl2pPr marL="330190" indent="0">
              <a:lnSpc>
                <a:spcPct val="100000"/>
              </a:lnSpc>
              <a:buNone/>
              <a:defRPr sz="6355" b="1"/>
            </a:lvl2pPr>
            <a:lvl3pPr marL="660380" indent="0">
              <a:lnSpc>
                <a:spcPct val="100000"/>
              </a:lnSpc>
              <a:buNone/>
              <a:defRPr sz="5778" b="1"/>
            </a:lvl3pPr>
            <a:lvl4pPr marL="990570" indent="0">
              <a:lnSpc>
                <a:spcPct val="100000"/>
              </a:lnSpc>
              <a:buNone/>
              <a:defRPr sz="5200" b="1"/>
            </a:lvl4pPr>
            <a:lvl5pPr marL="1320759" indent="0">
              <a:lnSpc>
                <a:spcPct val="100000"/>
              </a:lnSpc>
              <a:buNone/>
              <a:defRPr sz="4622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62628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Title 1"/>
          <p:cNvSpPr>
            <a:spLocks noGrp="1"/>
          </p:cNvSpPr>
          <p:nvPr>
            <p:ph type="title"/>
          </p:nvPr>
        </p:nvSpPr>
        <p:spPr>
          <a:xfrm>
            <a:off x="344614" y="-1637792"/>
            <a:ext cx="599217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8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9/8/2025</a:t>
            </a:fld>
            <a:endParaRPr lang="en-US"/>
          </a:p>
        </p:txBody>
      </p:sp>
      <p:sp>
        <p:nvSpPr>
          <p:cNvPr id="128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8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285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344615" y="792480"/>
            <a:ext cx="4649724" cy="8096504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7222" b="1"/>
            </a:lvl1pPr>
            <a:lvl2pPr marL="330190" indent="0">
              <a:lnSpc>
                <a:spcPct val="100000"/>
              </a:lnSpc>
              <a:buNone/>
              <a:defRPr sz="6355" b="1"/>
            </a:lvl2pPr>
            <a:lvl3pPr marL="660380" indent="0">
              <a:lnSpc>
                <a:spcPct val="100000"/>
              </a:lnSpc>
              <a:buNone/>
              <a:defRPr sz="5778" b="1"/>
            </a:lvl3pPr>
            <a:lvl4pPr marL="990570" indent="0">
              <a:lnSpc>
                <a:spcPct val="100000"/>
              </a:lnSpc>
              <a:buNone/>
              <a:defRPr sz="5200" b="1"/>
            </a:lvl4pPr>
            <a:lvl5pPr marL="1320759" indent="0">
              <a:lnSpc>
                <a:spcPct val="100000"/>
              </a:lnSpc>
              <a:buNone/>
              <a:defRPr sz="4622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289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itle 1"/>
          <p:cNvSpPr>
            <a:spLocks noGrp="1"/>
          </p:cNvSpPr>
          <p:nvPr>
            <p:ph type="ctrTitle"/>
          </p:nvPr>
        </p:nvSpPr>
        <p:spPr>
          <a:xfrm>
            <a:off x="241745" y="594360"/>
            <a:ext cx="3036216" cy="54020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533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52" name="Subtitle 2"/>
          <p:cNvSpPr>
            <a:spLocks noGrp="1"/>
          </p:cNvSpPr>
          <p:nvPr>
            <p:ph type="subTitle" idx="1"/>
          </p:nvPr>
        </p:nvSpPr>
        <p:spPr>
          <a:xfrm>
            <a:off x="241745" y="7039864"/>
            <a:ext cx="2540889" cy="199440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5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9/8/2025</a:t>
            </a:fld>
            <a:endParaRPr lang="en-US"/>
          </a:p>
        </p:txBody>
      </p:sp>
      <p:sp>
        <p:nvSpPr>
          <p:cNvPr id="10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056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3780064" y="495300"/>
            <a:ext cx="2886262" cy="89154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>
            <a:blip r:embed="rId1">
              <a:alphaModFix amt="7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47424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Title 1"/>
          <p:cNvSpPr>
            <a:spLocks noGrp="1"/>
          </p:cNvSpPr>
          <p:nvPr>
            <p:ph type="title" hasCustomPrompt="1"/>
          </p:nvPr>
        </p:nvSpPr>
        <p:spPr>
          <a:xfrm>
            <a:off x="920686" y="7621016"/>
            <a:ext cx="5097209" cy="673608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3178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1288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43534" y="2641600"/>
            <a:ext cx="5174361" cy="4147312"/>
          </a:xfrm>
        </p:spPr>
        <p:txBody>
          <a:bodyPr anchor="ctr">
            <a:normAutofit/>
          </a:bodyPr>
          <a:lstStyle>
            <a:lvl1pPr marL="198114" indent="-198114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778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9/8/2025</a:t>
            </a:fld>
            <a:endParaRPr lang="en-US"/>
          </a:p>
        </p:txBody>
      </p:sp>
      <p:sp>
        <p:nvSpPr>
          <p:cNvPr id="12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9165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" name="Rectangle: Rounded Corners 5"/>
          <p:cNvSpPr/>
          <p:nvPr/>
        </p:nvSpPr>
        <p:spPr>
          <a:xfrm>
            <a:off x="453592" y="1097996"/>
            <a:ext cx="5950812" cy="771000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207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1294" name="Title 1"/>
          <p:cNvSpPr>
            <a:spLocks noGrp="1"/>
          </p:cNvSpPr>
          <p:nvPr>
            <p:ph type="title" hasCustomPrompt="1"/>
          </p:nvPr>
        </p:nvSpPr>
        <p:spPr>
          <a:xfrm>
            <a:off x="1013269" y="7396480"/>
            <a:ext cx="4809173" cy="898144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6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1295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30973" y="3024632"/>
            <a:ext cx="4891469" cy="3077464"/>
          </a:xfrm>
        </p:spPr>
        <p:txBody>
          <a:bodyPr anchor="ctr">
            <a:normAutofit/>
          </a:bodyPr>
          <a:lstStyle>
            <a:lvl1pPr marL="198114" indent="-198114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29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9/8/2025</a:t>
            </a:fld>
            <a:endParaRPr lang="en-US"/>
          </a:p>
        </p:txBody>
      </p:sp>
      <p:sp>
        <p:nvSpPr>
          <p:cNvPr id="129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9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747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" name="Title 1"/>
          <p:cNvSpPr>
            <a:spLocks noGrp="1"/>
          </p:cNvSpPr>
          <p:nvPr>
            <p:ph type="title" hasCustomPrompt="1"/>
          </p:nvPr>
        </p:nvSpPr>
        <p:spPr>
          <a:xfrm>
            <a:off x="336688" y="7171944"/>
            <a:ext cx="5316018" cy="1862328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26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1301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241745" y="633984"/>
            <a:ext cx="5410962" cy="6537960"/>
          </a:xfrm>
        </p:spPr>
        <p:txBody>
          <a:bodyPr anchor="ctr">
            <a:normAutofit/>
          </a:bodyPr>
          <a:lstStyle>
            <a:lvl1pPr marL="237737" indent="-237737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6933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30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9/8/2025</a:t>
            </a:fld>
            <a:endParaRPr lang="en-US"/>
          </a:p>
        </p:txBody>
      </p:sp>
      <p:sp>
        <p:nvSpPr>
          <p:cNvPr id="130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0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262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6" name="Title 1"/>
          <p:cNvSpPr>
            <a:spLocks noGrp="1"/>
          </p:cNvSpPr>
          <p:nvPr>
            <p:ph type="title" hasCustomPrompt="1"/>
          </p:nvPr>
        </p:nvSpPr>
        <p:spPr>
          <a:xfrm>
            <a:off x="336688" y="7171944"/>
            <a:ext cx="5146283" cy="1862328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26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130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241744" y="1703832"/>
            <a:ext cx="5241227" cy="5468112"/>
          </a:xfrm>
        </p:spPr>
        <p:txBody>
          <a:bodyPr anchor="b">
            <a:normAutofit/>
          </a:bodyPr>
          <a:lstStyle>
            <a:lvl1pPr marL="237737" indent="-237737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6933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30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9/8/2025</a:t>
            </a:fld>
            <a:endParaRPr lang="en-US"/>
          </a:p>
        </p:txBody>
      </p:sp>
      <p:sp>
        <p:nvSpPr>
          <p:cNvPr id="130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0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2" name="Title 1"/>
          <p:cNvSpPr>
            <a:spLocks noGrp="1"/>
          </p:cNvSpPr>
          <p:nvPr>
            <p:ph type="title"/>
          </p:nvPr>
        </p:nvSpPr>
        <p:spPr>
          <a:xfrm>
            <a:off x="241744" y="425025"/>
            <a:ext cx="6280214" cy="138447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1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241995" y="2918969"/>
            <a:ext cx="2931616" cy="6273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14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589735" y="2918968"/>
            <a:ext cx="2932509" cy="6273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1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9/8/2025</a:t>
            </a:fld>
            <a:endParaRPr lang="en-US"/>
          </a:p>
        </p:txBody>
      </p:sp>
      <p:sp>
        <p:nvSpPr>
          <p:cNvPr id="131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1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180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Title 1"/>
          <p:cNvSpPr>
            <a:spLocks noGrp="1"/>
          </p:cNvSpPr>
          <p:nvPr>
            <p:ph type="title"/>
          </p:nvPr>
        </p:nvSpPr>
        <p:spPr>
          <a:xfrm>
            <a:off x="241744" y="398906"/>
            <a:ext cx="6280214" cy="14105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20" name="Text Placeholder 2"/>
          <p:cNvSpPr>
            <a:spLocks noGrp="1"/>
          </p:cNvSpPr>
          <p:nvPr>
            <p:ph type="body" idx="1"/>
          </p:nvPr>
        </p:nvSpPr>
        <p:spPr>
          <a:xfrm>
            <a:off x="241744" y="1994408"/>
            <a:ext cx="2931795" cy="808649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889" b="1" cap="all" baseline="0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2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241995" y="2919060"/>
            <a:ext cx="2931616" cy="6273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90163" y="1994408"/>
            <a:ext cx="2931795" cy="808649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889" b="1" cap="all" baseline="0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2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589735" y="2919060"/>
            <a:ext cx="2932509" cy="6273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2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9/8/2025</a:t>
            </a:fld>
            <a:endParaRPr lang="en-US"/>
          </a:p>
        </p:txBody>
      </p:sp>
      <p:sp>
        <p:nvSpPr>
          <p:cNvPr id="132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2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836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2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9/8/2025</a:t>
            </a:fld>
            <a:endParaRPr lang="en-US"/>
          </a:p>
        </p:txBody>
      </p:sp>
      <p:sp>
        <p:nvSpPr>
          <p:cNvPr id="133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007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9/8/2025</a:t>
            </a:fld>
            <a:endParaRPr lang="en-US"/>
          </a:p>
        </p:txBody>
      </p:sp>
      <p:sp>
        <p:nvSpPr>
          <p:cNvPr id="133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671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" name="Title 1"/>
          <p:cNvSpPr>
            <a:spLocks noGrp="1"/>
          </p:cNvSpPr>
          <p:nvPr>
            <p:ph type="title"/>
          </p:nvPr>
        </p:nvSpPr>
        <p:spPr>
          <a:xfrm>
            <a:off x="241745" y="799666"/>
            <a:ext cx="2022544" cy="3196336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38" name="Text Placeholder 3"/>
          <p:cNvSpPr>
            <a:spLocks noGrp="1"/>
          </p:cNvSpPr>
          <p:nvPr>
            <p:ph type="body" sz="half" idx="2"/>
          </p:nvPr>
        </p:nvSpPr>
        <p:spPr>
          <a:xfrm>
            <a:off x="241745" y="4077709"/>
            <a:ext cx="1861655" cy="5028624"/>
          </a:xfrm>
        </p:spPr>
        <p:txBody>
          <a:bodyPr anchor="t">
            <a:normAutofit/>
          </a:bodyPr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39" name="Content Placeholder 2"/>
          <p:cNvSpPr>
            <a:spLocks noGrp="1"/>
          </p:cNvSpPr>
          <p:nvPr>
            <p:ph idx="1"/>
          </p:nvPr>
        </p:nvSpPr>
        <p:spPr>
          <a:xfrm>
            <a:off x="2889560" y="799668"/>
            <a:ext cx="3637542" cy="830926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4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9/8/2025</a:t>
            </a:fld>
            <a:endParaRPr lang="en-US"/>
          </a:p>
        </p:txBody>
      </p:sp>
      <p:sp>
        <p:nvSpPr>
          <p:cNvPr id="134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466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Title 1"/>
          <p:cNvSpPr>
            <a:spLocks noGrp="1"/>
          </p:cNvSpPr>
          <p:nvPr>
            <p:ph type="title"/>
          </p:nvPr>
        </p:nvSpPr>
        <p:spPr>
          <a:xfrm>
            <a:off x="241744" y="805689"/>
            <a:ext cx="2021396" cy="3195563"/>
          </a:xfrm>
        </p:spPr>
        <p:txBody>
          <a:bodyPr anchor="t">
            <a:normAutofit/>
          </a:bodyPr>
          <a:lstStyle>
            <a:lvl1pPr>
              <a:defRPr sz="4622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45" name="Text Placeholder 3"/>
          <p:cNvSpPr>
            <a:spLocks noGrp="1"/>
          </p:cNvSpPr>
          <p:nvPr>
            <p:ph type="body" sz="half" idx="2"/>
          </p:nvPr>
        </p:nvSpPr>
        <p:spPr>
          <a:xfrm>
            <a:off x="241744" y="4082198"/>
            <a:ext cx="1861947" cy="4961144"/>
          </a:xfrm>
        </p:spPr>
        <p:txBody>
          <a:bodyPr anchor="b"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4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532849" y="495302"/>
            <a:ext cx="4132270" cy="8915397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>
            <a:blip r:embed="rId1">
              <a:alphaModFix amt="6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2600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134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9/8/2025</a:t>
            </a:fld>
            <a:endParaRPr lang="en-US"/>
          </a:p>
        </p:txBody>
      </p:sp>
      <p:sp>
        <p:nvSpPr>
          <p:cNvPr id="134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4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56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itle 1"/>
          <p:cNvSpPr>
            <a:spLocks noGrp="1"/>
          </p:cNvSpPr>
          <p:nvPr>
            <p:ph type="ctrTitle"/>
          </p:nvPr>
        </p:nvSpPr>
        <p:spPr>
          <a:xfrm>
            <a:off x="4089082" y="594360"/>
            <a:ext cx="2453450" cy="57322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511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59" name="Subtitle 2"/>
          <p:cNvSpPr>
            <a:spLocks noGrp="1"/>
          </p:cNvSpPr>
          <p:nvPr>
            <p:ph type="subTitle" idx="1"/>
          </p:nvPr>
        </p:nvSpPr>
        <p:spPr>
          <a:xfrm>
            <a:off x="4089083" y="7039864"/>
            <a:ext cx="2366010" cy="199440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60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95453" y="495499"/>
            <a:ext cx="3519580" cy="89154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>
            <a:blip r:embed="rId1">
              <a:alphaModFix amt="7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06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9/8/2025</a:t>
            </a:fld>
            <a:endParaRPr lang="en-US"/>
          </a:p>
        </p:txBody>
      </p:sp>
      <p:sp>
        <p:nvSpPr>
          <p:cNvPr id="106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088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Title 1"/>
          <p:cNvSpPr>
            <a:spLocks noGrp="1"/>
          </p:cNvSpPr>
          <p:nvPr>
            <p:ph type="title"/>
          </p:nvPr>
        </p:nvSpPr>
        <p:spPr>
          <a:xfrm>
            <a:off x="241745" y="620776"/>
            <a:ext cx="6125835" cy="2351024"/>
          </a:xfrm>
        </p:spPr>
        <p:txBody>
          <a:bodyPr anchor="t">
            <a:normAutofit/>
          </a:bodyPr>
          <a:lstStyle>
            <a:lvl1pPr>
              <a:defRPr sz="7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52" name="Content Placeholder 7"/>
          <p:cNvSpPr>
            <a:spLocks noGrp="1"/>
          </p:cNvSpPr>
          <p:nvPr>
            <p:ph sz="quarter" idx="13"/>
          </p:nvPr>
        </p:nvSpPr>
        <p:spPr>
          <a:xfrm>
            <a:off x="241745" y="4715256"/>
            <a:ext cx="6125835" cy="409448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5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9/8/2025</a:t>
            </a:fld>
            <a:endParaRPr lang="en-US"/>
          </a:p>
        </p:txBody>
      </p:sp>
      <p:sp>
        <p:nvSpPr>
          <p:cNvPr id="13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412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" name="Title 1"/>
          <p:cNvSpPr>
            <a:spLocks noGrp="1"/>
          </p:cNvSpPr>
          <p:nvPr>
            <p:ph type="title"/>
          </p:nvPr>
        </p:nvSpPr>
        <p:spPr>
          <a:xfrm>
            <a:off x="241745" y="2350570"/>
            <a:ext cx="4145661" cy="2660696"/>
          </a:xfrm>
        </p:spPr>
        <p:txBody>
          <a:bodyPr anchor="b">
            <a:normAutofit/>
          </a:bodyPr>
          <a:lstStyle>
            <a:lvl1pPr>
              <a:defRPr sz="8666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58" name="Content Placeholder 6"/>
          <p:cNvSpPr>
            <a:spLocks noGrp="1"/>
          </p:cNvSpPr>
          <p:nvPr>
            <p:ph sz="quarter" idx="14"/>
          </p:nvPr>
        </p:nvSpPr>
        <p:spPr>
          <a:xfrm>
            <a:off x="241745" y="5232750"/>
            <a:ext cx="4145661" cy="32227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330190" indent="0">
              <a:buNone/>
              <a:defRPr lang="en-US" dirty="0"/>
            </a:lvl2pPr>
            <a:lvl3pPr marL="660380" indent="0">
              <a:buNone/>
              <a:defRPr lang="en-US" dirty="0"/>
            </a:lvl3pPr>
            <a:lvl4pPr marL="990570" indent="0">
              <a:buNone/>
              <a:defRPr lang="en-US" dirty="0"/>
            </a:lvl4pPr>
            <a:lvl5pPr marL="1320759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5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9/8/2025</a:t>
            </a:fld>
            <a:endParaRPr lang="en-US"/>
          </a:p>
        </p:txBody>
      </p:sp>
      <p:sp>
        <p:nvSpPr>
          <p:cNvPr id="136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87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70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37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37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01165"/>
      </p:ext>
    </p:extLst>
  </p:cSld>
  <p:clrMapOvr>
    <a:masterClrMapping/>
  </p:clrMapOvr>
  <p:hf sldNum="0"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7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3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36361"/>
      </p:ext>
    </p:extLst>
  </p:cSld>
  <p:clrMapOvr>
    <a:masterClrMapping/>
  </p:clrMapOvr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82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3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80788"/>
      </p:ext>
    </p:extLst>
  </p:cSld>
  <p:clrMapOvr>
    <a:masterClrMapping/>
  </p:clrMapOvr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88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89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9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39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39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83341"/>
      </p:ext>
    </p:extLst>
  </p:cSld>
  <p:clrMapOvr>
    <a:masterClrMapping/>
  </p:clrMapOvr>
  <p:hf sldNum="0"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95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9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397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39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39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0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401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302714"/>
      </p:ext>
    </p:extLst>
  </p:cSld>
  <p:clrMapOvr>
    <a:masterClrMapping/>
  </p:clrMapOvr>
  <p:hf sldNum="0"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40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40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87690"/>
      </p:ext>
    </p:extLst>
  </p:cSld>
  <p:clrMapOvr>
    <a:masterClrMapping/>
  </p:clrMapOvr>
  <p:hf sldNum="0"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40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38062"/>
      </p:ext>
    </p:extLst>
  </p:cSld>
  <p:clrMapOvr>
    <a:masterClrMapping/>
  </p:clrMapOvr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1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1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1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41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1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05103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ctrTitle"/>
          </p:nvPr>
        </p:nvSpPr>
        <p:spPr>
          <a:xfrm>
            <a:off x="241744" y="633984"/>
            <a:ext cx="5241227" cy="6432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3866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6" name="Subtitle 2"/>
          <p:cNvSpPr>
            <a:spLocks noGrp="1"/>
          </p:cNvSpPr>
          <p:nvPr>
            <p:ph type="subTitle" idx="1"/>
          </p:nvPr>
        </p:nvSpPr>
        <p:spPr>
          <a:xfrm>
            <a:off x="241745" y="7171944"/>
            <a:ext cx="3055239" cy="186232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6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9/8/2025</a:t>
            </a:fld>
            <a:endParaRPr lang="en-US"/>
          </a:p>
        </p:txBody>
      </p:sp>
      <p:sp>
        <p:nvSpPr>
          <p:cNvPr id="10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86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9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20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421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2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4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2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71355"/>
      </p:ext>
    </p:extLst>
  </p:cSld>
  <p:clrMapOvr>
    <a:masterClrMapping/>
  </p:clrMapOvr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42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2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4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91516"/>
      </p:ext>
    </p:extLst>
  </p:cSld>
  <p:clrMapOvr>
    <a:masterClrMapping/>
  </p:clrMapOvr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43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4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4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4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1115"/>
      </p:ext>
    </p:extLst>
  </p:cSld>
  <p:clrMapOvr>
    <a:masterClrMapping/>
  </p:clrMapOvr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Photo 1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Title 1"/>
          <p:cNvSpPr>
            <a:spLocks noGrp="1"/>
          </p:cNvSpPr>
          <p:nvPr>
            <p:ph type="ctrTitle"/>
          </p:nvPr>
        </p:nvSpPr>
        <p:spPr>
          <a:xfrm>
            <a:off x="241744" y="7621016"/>
            <a:ext cx="6383084" cy="1135888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6355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439" name="Subtitle 2"/>
          <p:cNvSpPr>
            <a:spLocks noGrp="1"/>
          </p:cNvSpPr>
          <p:nvPr>
            <p:ph type="subTitle" idx="1"/>
          </p:nvPr>
        </p:nvSpPr>
        <p:spPr>
          <a:xfrm>
            <a:off x="241744" y="8638032"/>
            <a:ext cx="6383084" cy="766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440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192882" y="495499"/>
            <a:ext cx="6472238" cy="6922884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>
            <a:blip r:embed="rId1">
              <a:alphaModFix amt="70000"/>
            </a:blip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1441" name="Date Placeholder 3"/>
          <p:cNvSpPr>
            <a:spLocks noGrp="1"/>
          </p:cNvSpPr>
          <p:nvPr>
            <p:ph type="dt" sz="half" idx="10"/>
          </p:nvPr>
        </p:nvSpPr>
        <p:spPr>
          <a:xfrm>
            <a:off x="77152" y="9417305"/>
            <a:ext cx="1965552" cy="527403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9/8/2025</a:t>
            </a:fld>
            <a:endParaRPr lang="en-US"/>
          </a:p>
        </p:txBody>
      </p:sp>
      <p:sp>
        <p:nvSpPr>
          <p:cNvPr id="144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93044" y="9417305"/>
            <a:ext cx="1578040" cy="527403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44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3091" y="9417305"/>
            <a:ext cx="241429" cy="527403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561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Title 1"/>
          <p:cNvSpPr>
            <a:spLocks noGrp="1"/>
          </p:cNvSpPr>
          <p:nvPr>
            <p:ph type="ctrTitle"/>
          </p:nvPr>
        </p:nvSpPr>
        <p:spPr>
          <a:xfrm>
            <a:off x="792099" y="2218944"/>
            <a:ext cx="5158931" cy="3777488"/>
          </a:xfrm>
        </p:spPr>
        <p:txBody>
          <a:bodyPr anchor="ctr">
            <a:normAutofit/>
          </a:bodyPr>
          <a:lstStyle>
            <a:lvl1pPr algn="ctr">
              <a:defRPr sz="7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72" name="Subtitle 2"/>
          <p:cNvSpPr>
            <a:spLocks noGrp="1"/>
          </p:cNvSpPr>
          <p:nvPr>
            <p:ph type="subTitle" idx="1"/>
          </p:nvPr>
        </p:nvSpPr>
        <p:spPr>
          <a:xfrm>
            <a:off x="792099" y="6395356"/>
            <a:ext cx="5158931" cy="1651000"/>
          </a:xfrm>
        </p:spPr>
        <p:txBody>
          <a:bodyPr anchor="t">
            <a:normAutofit/>
          </a:bodyPr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7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9/8/2025</a:t>
            </a:fld>
            <a:endParaRPr lang="en-US"/>
          </a:p>
        </p:txBody>
      </p:sp>
      <p:sp>
        <p:nvSpPr>
          <p:cNvPr id="107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70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Title 1"/>
          <p:cNvSpPr>
            <a:spLocks noGrp="1"/>
          </p:cNvSpPr>
          <p:nvPr>
            <p:ph type="ctrTitle"/>
          </p:nvPr>
        </p:nvSpPr>
        <p:spPr>
          <a:xfrm>
            <a:off x="241744" y="633984"/>
            <a:ext cx="6465380" cy="672287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8055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78" name="Subtitle 2"/>
          <p:cNvSpPr>
            <a:spLocks noGrp="1"/>
          </p:cNvSpPr>
          <p:nvPr>
            <p:ph type="subTitle" idx="1"/>
          </p:nvPr>
        </p:nvSpPr>
        <p:spPr>
          <a:xfrm>
            <a:off x="241745" y="7356856"/>
            <a:ext cx="3188970" cy="1677416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107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9/8/2025</a:t>
            </a:fld>
            <a:endParaRPr lang="en-US"/>
          </a:p>
        </p:txBody>
      </p:sp>
      <p:sp>
        <p:nvSpPr>
          <p:cNvPr id="108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01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Rectangle 6"/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084" name="Title 1"/>
          <p:cNvSpPr>
            <a:spLocks noGrp="1"/>
          </p:cNvSpPr>
          <p:nvPr>
            <p:ph type="title"/>
          </p:nvPr>
        </p:nvSpPr>
        <p:spPr>
          <a:xfrm>
            <a:off x="241745" y="2615184"/>
            <a:ext cx="4371975" cy="6590792"/>
          </a:xfrm>
        </p:spPr>
        <p:txBody>
          <a:bodyPr anchor="b">
            <a:normAutofit/>
          </a:bodyPr>
          <a:lstStyle>
            <a:lvl1pPr>
              <a:defRPr sz="11555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8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9/8/2025</a:t>
            </a:fld>
            <a:endParaRPr lang="en-US"/>
          </a:p>
        </p:txBody>
      </p:sp>
      <p:sp>
        <p:nvSpPr>
          <p:cNvPr id="108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55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slideLayout" Target="../slideLayouts/slideLayout47.xml" /><Relationship Id="rId48" Type="http://schemas.openxmlformats.org/officeDocument/2006/relationships/slideLayout" Target="../slideLayouts/slideLayout48.xml" /><Relationship Id="rId49" Type="http://schemas.openxmlformats.org/officeDocument/2006/relationships/slideLayout" Target="../slideLayouts/slideLayout49.xml" /><Relationship Id="rId50" Type="http://schemas.openxmlformats.org/officeDocument/2006/relationships/slideLayout" Target="../slideLayouts/slideLayout50.xml" /><Relationship Id="rId51" Type="http://schemas.openxmlformats.org/officeDocument/2006/relationships/slideLayout" Target="../slideLayouts/slideLayout51.xml" /><Relationship Id="rId52" Type="http://schemas.openxmlformats.org/officeDocument/2006/relationships/theme" Target="../theme/theme1.xml" /></Relationships>
</file>

<file path=ppt/slideMasters/_rels/slideMaster2.xml.rels><?xml version="1.0" encoding="UTF-8"?><Relationships xmlns="http://schemas.openxmlformats.org/package/2006/relationships"><Relationship Id="rId1" Type="http://schemas.openxmlformats.org/officeDocument/2006/relationships/slideLayout" Target="../slideLayouts/slideLayout52.xml" /><Relationship Id="rId2" Type="http://schemas.openxmlformats.org/officeDocument/2006/relationships/slideLayout" Target="../slideLayouts/slideLayout53.xml" /><Relationship Id="rId3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56.xml" /><Relationship Id="rId6" Type="http://schemas.openxmlformats.org/officeDocument/2006/relationships/slideLayout" Target="../slideLayouts/slideLayout57.xml" /><Relationship Id="rId7" Type="http://schemas.openxmlformats.org/officeDocument/2006/relationships/slideLayout" Target="../slideLayouts/slideLayout58.xml" /><Relationship Id="rId8" Type="http://schemas.openxmlformats.org/officeDocument/2006/relationships/slideLayout" Target="../slideLayouts/slideLayout59.xml" /><Relationship Id="rId9" Type="http://schemas.openxmlformats.org/officeDocument/2006/relationships/slideLayout" Target="../slideLayouts/slideLayout60.xml" /><Relationship Id="rId10" Type="http://schemas.openxmlformats.org/officeDocument/2006/relationships/slideLayout" Target="../slideLayouts/slideLayout61.xml" /><Relationship Id="rId11" Type="http://schemas.openxmlformats.org/officeDocument/2006/relationships/slideLayout" Target="../slideLayouts/slideLayout62.xml" /><Relationship Id="rId12" Type="http://schemas.openxmlformats.org/officeDocument/2006/relationships/slideLayout" Target="../slideLayouts/slideLayout63.xml" /><Relationship Id="rId13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241744" y="409448"/>
            <a:ext cx="5992178" cy="14000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241744" y="1994408"/>
            <a:ext cx="5992178" cy="7079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241744" y="9417304"/>
            <a:ext cx="1599629" cy="4886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56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84051" y="9417304"/>
            <a:ext cx="1486472" cy="4886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6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5093" y="9417304"/>
            <a:ext cx="257175" cy="4886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56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0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  <p:sldLayoutId id="2147483708" r:id="rId48"/>
    <p:sldLayoutId id="2147483709" r:id="rId49"/>
    <p:sldLayoutId id="2147483710" r:id="rId50"/>
    <p:sldLayoutId id="2147483711" r:id="rId51"/>
  </p:sldLayoutIdLst>
  <p:hf sldNum="0" hdr="0" ftr="0" dt="0"/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4622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120000"/>
        </a:lnSpc>
        <a:spcBef>
          <a:spcPts val="1444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indent="-330190" algn="l" defTabSz="1320759" rtl="0" eaLnBrk="1" latinLnBrk="0" hangingPunct="1">
        <a:lnSpc>
          <a:spcPct val="120000"/>
        </a:lnSpc>
        <a:spcBef>
          <a:spcPts val="722"/>
        </a:spcBef>
        <a:buFont typeface="Arial" panose="020B0604020202020204" pitchFamily="34" charset="0"/>
        <a:buChar char="•"/>
        <a:defRPr sz="2311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indent="-330190" algn="l" defTabSz="1320759" rtl="0" eaLnBrk="1" latinLnBrk="0" hangingPunct="1">
        <a:lnSpc>
          <a:spcPct val="120000"/>
        </a:lnSpc>
        <a:spcBef>
          <a:spcPts val="72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3pPr>
      <a:lvl4pPr marL="1320759" indent="-330190" algn="l" defTabSz="1320759" rtl="0" eaLnBrk="1" latinLnBrk="0" hangingPunct="1">
        <a:lnSpc>
          <a:spcPct val="120000"/>
        </a:lnSpc>
        <a:spcBef>
          <a:spcPts val="72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4pPr>
      <a:lvl5pPr marL="1650949" indent="-330190" algn="l" defTabSz="1320759" rtl="0" eaLnBrk="1" latinLnBrk="0" hangingPunct="1">
        <a:lnSpc>
          <a:spcPct val="120000"/>
        </a:lnSpc>
        <a:spcBef>
          <a:spcPts val="722"/>
        </a:spcBef>
        <a:buFont typeface="Arial" panose="020B0604020202020204" pitchFamily="34" charset="0"/>
        <a:buChar char="•"/>
        <a:defRPr sz="2022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64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365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9D380B3-E270-4064-8D13-292A875F6C31}" type="datetime1">
              <a:rPr lang="en-US" smtClean="0"/>
              <a:t>9/8/2025</a:t>
            </a:fld>
            <a:endParaRPr lang="en-US"/>
          </a:p>
        </p:txBody>
      </p:sp>
      <p:sp>
        <p:nvSpPr>
          <p:cNvPr id="136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136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5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</p:sldLayoutIdLs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8.png" /><Relationship Id="rId2" Type="http://schemas.openxmlformats.org/officeDocument/2006/relationships/image" Target="../media/image9.png" /><Relationship Id="rId3" Type="http://schemas.openxmlformats.org/officeDocument/2006/relationships/image" Target="../media/image10.png" /><Relationship Id="rId4" Type="http://schemas.openxmlformats.org/officeDocument/2006/relationships/image" Target="../media/image11.png" /><Relationship Id="rId5" Type="http://schemas.openxmlformats.org/officeDocument/2006/relationships/image" Target="../media/image12.png" /><Relationship Id="rId6" Type="http://schemas.openxmlformats.org/officeDocument/2006/relationships/image" Target="../media/image13.png" /><Relationship Id="rId7" Type="http://schemas.openxmlformats.org/officeDocument/2006/relationships/image" Target="../media/image14.jpeg" /><Relationship Id="rId8" Type="http://schemas.openxmlformats.org/officeDocument/2006/relationships/slideLayout" Target="../slideLayouts/slideLayout6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四角形: 角を丸くする 3"/>
          <p:cNvSpPr/>
          <p:nvPr/>
        </p:nvSpPr>
        <p:spPr>
          <a:xfrm>
            <a:off x="314325" y="448995"/>
            <a:ext cx="6229350" cy="9239150"/>
          </a:xfrm>
          <a:prstGeom prst="roundRect">
            <a:avLst>
              <a:gd name="adj" fmla="val 419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ja-JP" altLang="en-US" b="1"/>
              <a:t>QRコードを使っても申し込みできます　→</a:t>
            </a:r>
            <a:r>
              <a:rPr lang="ja-JP" altLang="en-US"/>
              <a:t> </a:t>
            </a:r>
          </a:p>
        </p:txBody>
      </p:sp>
      <p:pic>
        <p:nvPicPr>
          <p:cNvPr id="1453" name="Picture 2" descr="鳥取県倉吉市マスコットキャラクター「くらすけくん」 | トレナビ"/>
          <p:cNvPicPr>
            <a:picLocks noChangeAspect="1" noChangeArrowheads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8165" y="590650"/>
            <a:ext cx="1007139" cy="1053093"/>
          </a:xfrm>
          <a:prstGeom prst="rect">
            <a:avLst/>
          </a:prstGeom>
          <a:noFill/>
        </p:spPr>
      </p:pic>
      <p:sp>
        <p:nvSpPr>
          <p:cNvPr id="1454" name="テキスト ボックス 4"/>
          <p:cNvSpPr txBox="1"/>
          <p:nvPr/>
        </p:nvSpPr>
        <p:spPr>
          <a:xfrm>
            <a:off x="2461260" y="429182"/>
            <a:ext cx="1935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solidFill>
                  <a:srgbClr val="0070C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第３回</a:t>
            </a:r>
          </a:p>
        </p:txBody>
      </p:sp>
      <p:pic>
        <p:nvPicPr>
          <p:cNvPr id="1455" name="図 5" descr="白いバックグラウンドの前に座っている人形&#10;&#10;AI 生成コンテンツは誤りを含む可能性があります。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527" y="2548317"/>
            <a:ext cx="927526" cy="1384368"/>
          </a:xfrm>
          <a:prstGeom prst="rect">
            <a:avLst/>
          </a:prstGeom>
        </p:spPr>
      </p:pic>
      <p:sp>
        <p:nvSpPr>
          <p:cNvPr id="1456" name="テキスト ボックス 6"/>
          <p:cNvSpPr txBox="1"/>
          <p:nvPr/>
        </p:nvSpPr>
        <p:spPr>
          <a:xfrm>
            <a:off x="1648063" y="1040212"/>
            <a:ext cx="44072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6000" b="1" dirty="0">
                <a:solidFill>
                  <a:srgbClr val="FF33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新体力</a:t>
            </a:r>
            <a:r>
              <a:rPr lang="ja-JP" altLang="en-US" sz="32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28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テ ス ト</a:t>
            </a:r>
            <a:endParaRPr kumimoji="1" lang="en-US" altLang="ja-JP" sz="2800" b="1" dirty="0">
              <a:solidFill>
                <a:srgbClr val="FF33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algn="dist"/>
            <a:r>
              <a:rPr kumimoji="1" lang="ja-JP" altLang="en-US" sz="32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28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交 流 会</a:t>
            </a:r>
            <a:r>
              <a:rPr lang="ja-JP" altLang="en-US" sz="28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en-US" altLang="ja-JP" sz="28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in</a:t>
            </a:r>
            <a:r>
              <a:rPr lang="ja-JP" altLang="en-US" sz="28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2800" b="1" dirty="0">
                <a:solidFill>
                  <a:srgbClr val="FF3300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くらよし</a:t>
            </a:r>
          </a:p>
        </p:txBody>
      </p:sp>
      <p:sp>
        <p:nvSpPr>
          <p:cNvPr id="1457" name="楕円 7"/>
          <p:cNvSpPr/>
          <p:nvPr/>
        </p:nvSpPr>
        <p:spPr>
          <a:xfrm>
            <a:off x="720539" y="2525486"/>
            <a:ext cx="7620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58" name="テキスト ボックス 8"/>
          <p:cNvSpPr txBox="1"/>
          <p:nvPr/>
        </p:nvSpPr>
        <p:spPr>
          <a:xfrm>
            <a:off x="637776" y="2675653"/>
            <a:ext cx="9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</a:t>
            </a:r>
          </a:p>
        </p:txBody>
      </p:sp>
      <p:sp>
        <p:nvSpPr>
          <p:cNvPr id="1459" name="楕円 9"/>
          <p:cNvSpPr/>
          <p:nvPr/>
        </p:nvSpPr>
        <p:spPr>
          <a:xfrm>
            <a:off x="720539" y="3401033"/>
            <a:ext cx="7620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60" name="テキスト ボックス 10"/>
          <p:cNvSpPr txBox="1"/>
          <p:nvPr/>
        </p:nvSpPr>
        <p:spPr>
          <a:xfrm>
            <a:off x="637776" y="3551200"/>
            <a:ext cx="9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日時</a:t>
            </a:r>
          </a:p>
        </p:txBody>
      </p:sp>
      <p:sp>
        <p:nvSpPr>
          <p:cNvPr id="1461" name="楕円 11"/>
          <p:cNvSpPr/>
          <p:nvPr/>
        </p:nvSpPr>
        <p:spPr>
          <a:xfrm>
            <a:off x="720539" y="7752161"/>
            <a:ext cx="7620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62" name="テキスト ボックス 12"/>
          <p:cNvSpPr txBox="1"/>
          <p:nvPr/>
        </p:nvSpPr>
        <p:spPr>
          <a:xfrm>
            <a:off x="637776" y="7902328"/>
            <a:ext cx="9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特典</a:t>
            </a:r>
          </a:p>
        </p:txBody>
      </p:sp>
      <p:sp>
        <p:nvSpPr>
          <p:cNvPr id="1463" name="楕円 13"/>
          <p:cNvSpPr/>
          <p:nvPr/>
        </p:nvSpPr>
        <p:spPr>
          <a:xfrm>
            <a:off x="720539" y="6721511"/>
            <a:ext cx="7620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64" name="テキスト ボックス 14"/>
          <p:cNvSpPr txBox="1"/>
          <p:nvPr/>
        </p:nvSpPr>
        <p:spPr>
          <a:xfrm>
            <a:off x="637776" y="6871678"/>
            <a:ext cx="9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</a:t>
            </a:r>
          </a:p>
        </p:txBody>
      </p:sp>
      <p:sp>
        <p:nvSpPr>
          <p:cNvPr id="1465" name="楕円 15"/>
          <p:cNvSpPr/>
          <p:nvPr/>
        </p:nvSpPr>
        <p:spPr>
          <a:xfrm>
            <a:off x="720539" y="5777836"/>
            <a:ext cx="7620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66" name="テキスト ボックス 16"/>
          <p:cNvSpPr txBox="1"/>
          <p:nvPr/>
        </p:nvSpPr>
        <p:spPr>
          <a:xfrm>
            <a:off x="637776" y="5867043"/>
            <a:ext cx="927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テスト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項目</a:t>
            </a:r>
          </a:p>
        </p:txBody>
      </p:sp>
      <p:sp>
        <p:nvSpPr>
          <p:cNvPr id="1467" name="楕円 17"/>
          <p:cNvSpPr/>
          <p:nvPr/>
        </p:nvSpPr>
        <p:spPr>
          <a:xfrm>
            <a:off x="720539" y="4800880"/>
            <a:ext cx="762000" cy="76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68" name="テキスト ボックス 18"/>
          <p:cNvSpPr txBox="1"/>
          <p:nvPr/>
        </p:nvSpPr>
        <p:spPr>
          <a:xfrm>
            <a:off x="637776" y="4951047"/>
            <a:ext cx="927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場所</a:t>
            </a:r>
          </a:p>
        </p:txBody>
      </p:sp>
      <p:sp>
        <p:nvSpPr>
          <p:cNvPr id="1469" name="テキスト ボックス 8"/>
          <p:cNvSpPr txBox="1"/>
          <p:nvPr/>
        </p:nvSpPr>
        <p:spPr>
          <a:xfrm>
            <a:off x="1648065" y="2675653"/>
            <a:ext cx="2327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倉吉市在住者</a:t>
            </a:r>
          </a:p>
        </p:txBody>
      </p:sp>
      <p:sp>
        <p:nvSpPr>
          <p:cNvPr id="1470" name="テキスト ボックス 8"/>
          <p:cNvSpPr txBox="1"/>
          <p:nvPr/>
        </p:nvSpPr>
        <p:spPr>
          <a:xfrm>
            <a:off x="1648353" y="3386241"/>
            <a:ext cx="3831481" cy="706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4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</a:t>
            </a:r>
            <a:r>
              <a:rPr kumimoji="1" lang="ja-JP" altLang="en-US" sz="28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kumimoji="1" lang="en-US" altLang="ja-JP" sz="4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24</a:t>
            </a:r>
            <a:r>
              <a:rPr kumimoji="1" lang="ja-JP" altLang="en-US" sz="28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r>
              <a:rPr kumimoji="1" lang="en-US" altLang="ja-JP" sz="28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28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月・祝</a:t>
            </a:r>
            <a:r>
              <a:rPr kumimoji="1" lang="en-US" altLang="ja-JP" sz="28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8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71" name="テキスト ボックス 8"/>
          <p:cNvSpPr txBox="1"/>
          <p:nvPr/>
        </p:nvSpPr>
        <p:spPr>
          <a:xfrm>
            <a:off x="1648064" y="4006188"/>
            <a:ext cx="4183264" cy="830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受付　　　　　</a:t>
            </a:r>
            <a:r>
              <a:rPr kumimoji="1" lang="en-US" altLang="ja-JP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8:30</a:t>
            </a:r>
            <a:r>
              <a:rPr kumimoji="1" lang="ja-JP" altLang="en-US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kumimoji="1" lang="en-US" altLang="ja-JP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9:00</a:t>
            </a:r>
          </a:p>
          <a:p>
            <a:r>
              <a:rPr kumimoji="1" lang="ja-JP" altLang="en-US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新体力テスト　</a:t>
            </a:r>
            <a:r>
              <a:rPr kumimoji="1" lang="en-US" altLang="ja-JP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9:00</a:t>
            </a:r>
            <a:r>
              <a:rPr kumimoji="1" lang="ja-JP" altLang="en-US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kumimoji="1" lang="en-US" altLang="ja-JP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11:30</a:t>
            </a:r>
            <a:r>
              <a:rPr kumimoji="1" lang="ja-JP" altLang="en-US" sz="24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</a:p>
        </p:txBody>
      </p:sp>
      <p:sp>
        <p:nvSpPr>
          <p:cNvPr id="1472" name="テキスト ボックス 8"/>
          <p:cNvSpPr txBox="1"/>
          <p:nvPr/>
        </p:nvSpPr>
        <p:spPr>
          <a:xfrm>
            <a:off x="1648064" y="4834337"/>
            <a:ext cx="2683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倉吉体育センター</a:t>
            </a:r>
            <a:endParaRPr kumimoji="1" lang="en-US" altLang="ja-JP" sz="20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2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2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かまぼこ体育館</a:t>
            </a:r>
            <a:r>
              <a:rPr kumimoji="1" lang="en-US" altLang="ja-JP" sz="2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20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73" name="テキスト ボックス 8"/>
          <p:cNvSpPr txBox="1"/>
          <p:nvPr/>
        </p:nvSpPr>
        <p:spPr>
          <a:xfrm>
            <a:off x="1648064" y="5759691"/>
            <a:ext cx="26830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64</a:t>
            </a:r>
            <a:r>
              <a:rPr kumimoji="1" lang="ja-JP" altLang="en-US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歳以下：握力、上体おこし、長座体前屈、</a:t>
            </a:r>
            <a:endParaRPr kumimoji="1" lang="en-US" altLang="ja-JP" sz="10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反復横とび、立ち幅跳び、シャトルラン</a:t>
            </a:r>
            <a:endParaRPr kumimoji="1" lang="en-US" altLang="ja-JP" sz="10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10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65</a:t>
            </a:r>
            <a:r>
              <a:rPr kumimoji="1" lang="ja-JP" altLang="en-US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歳以上：握力、上体おこし、長座体前屈、</a:t>
            </a:r>
            <a:endParaRPr kumimoji="1" lang="en-US" altLang="ja-JP" sz="10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開眼片足立ち、</a:t>
            </a:r>
            <a:r>
              <a:rPr kumimoji="1" lang="en-US" altLang="ja-JP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10m</a:t>
            </a:r>
            <a:r>
              <a:rPr kumimoji="1" lang="ja-JP" altLang="en-US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障害物歩行、</a:t>
            </a:r>
            <a:r>
              <a:rPr kumimoji="1" lang="en-US" altLang="ja-JP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kumimoji="1" lang="ja-JP" altLang="en-US" sz="1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分間歩行</a:t>
            </a:r>
          </a:p>
        </p:txBody>
      </p:sp>
      <p:sp>
        <p:nvSpPr>
          <p:cNvPr id="1474" name="テキスト ボックス 8"/>
          <p:cNvSpPr txBox="1"/>
          <p:nvPr/>
        </p:nvSpPr>
        <p:spPr>
          <a:xfrm>
            <a:off x="1648063" y="6699975"/>
            <a:ext cx="2683061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倉吉市教育委員会事務局社会教育課</a:t>
            </a:r>
            <a:endParaRPr kumimoji="1" lang="en-US" altLang="ja-JP" sz="11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電話　：</a:t>
            </a:r>
            <a:r>
              <a:rPr kumimoji="1" lang="en-US" altLang="ja-JP" sz="1400" b="1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22-8167</a:t>
            </a:r>
            <a:endParaRPr kumimoji="1" lang="en-US" altLang="ja-JP" sz="1100" b="1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100" dirty="0" err="1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E-mail:</a:t>
            </a:r>
            <a:r>
              <a:rPr lang="en-US" altLang="ja-JP" sz="1100" dirty="0" err="1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taiiku@city.kurayoshi.lg.jp</a:t>
            </a:r>
            <a:endParaRPr kumimoji="1" lang="en-US" altLang="ja-JP" sz="11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申込締め切り：</a:t>
            </a:r>
            <a:r>
              <a:rPr kumimoji="1" lang="en-US" altLang="ja-JP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</a:t>
            </a:r>
            <a:r>
              <a:rPr kumimoji="1" lang="ja-JP" altLang="en-US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kumimoji="1" lang="en-US" altLang="ja-JP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14</a:t>
            </a:r>
            <a:r>
              <a:rPr kumimoji="1" lang="ja-JP" altLang="en-US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r>
              <a:rPr kumimoji="1" lang="en-US" altLang="ja-JP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金</a:t>
            </a:r>
            <a:r>
              <a:rPr kumimoji="1" lang="en-US" altLang="ja-JP" sz="11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1100" dirty="0">
              <a:solidFill>
                <a:schemeClr val="tx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75" name="テキスト ボックス 8"/>
          <p:cNvSpPr txBox="1"/>
          <p:nvPr/>
        </p:nvSpPr>
        <p:spPr>
          <a:xfrm>
            <a:off x="1648063" y="7779217"/>
            <a:ext cx="4407295" cy="706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0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参加者には全員にタオル・飲み物をプレゼント　※事前申込優先</a:t>
            </a:r>
          </a:p>
        </p:txBody>
      </p:sp>
      <p:pic>
        <p:nvPicPr>
          <p:cNvPr id="1476" name="図 29" descr="時計 が含まれている画像&#10;&#10;AI 生成コンテンツは誤りを含む可能性があります。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227594" y="8430499"/>
            <a:ext cx="762000" cy="762000"/>
          </a:xfrm>
          <a:prstGeom prst="rect">
            <a:avLst/>
          </a:prstGeom>
        </p:spPr>
      </p:pic>
      <p:pic>
        <p:nvPicPr>
          <p:cNvPr id="1477" name="図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370" y="8514161"/>
            <a:ext cx="963932" cy="1004096"/>
          </a:xfrm>
          <a:prstGeom prst="rect">
            <a:avLst/>
          </a:prstGeom>
        </p:spPr>
      </p:pic>
      <p:pic>
        <p:nvPicPr>
          <p:cNvPr id="1478" name="図 36" descr="人形, 挿絵 が含まれている画像&#10;&#10;AI 生成コンテンツは誤りを含む可能性があります。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5412451" y="8304338"/>
            <a:ext cx="837753" cy="1121990"/>
          </a:xfrm>
          <a:prstGeom prst="rect">
            <a:avLst/>
          </a:prstGeom>
        </p:spPr>
      </p:pic>
      <p:sp>
        <p:nvSpPr>
          <p:cNvPr id="1479" name="テキスト ボックス 8"/>
          <p:cNvSpPr txBox="1"/>
          <p:nvPr/>
        </p:nvSpPr>
        <p:spPr>
          <a:xfrm>
            <a:off x="1225352" y="9159700"/>
            <a:ext cx="44072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solidFill>
                  <a:schemeClr val="tx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主催：倉吉市スポーツ推進委員協議会</a:t>
            </a:r>
          </a:p>
        </p:txBody>
      </p:sp>
      <p:grpSp>
        <p:nvGrpSpPr>
          <p:cNvPr id="1480" name="グループ化 1026"/>
          <p:cNvGrpSpPr/>
          <p:nvPr/>
        </p:nvGrpSpPr>
        <p:grpSpPr>
          <a:xfrm>
            <a:off x="4407691" y="4921196"/>
            <a:ext cx="2125851" cy="1466565"/>
            <a:chOff x="4407691" y="4921196"/>
            <a:chExt cx="2125851" cy="1466565"/>
          </a:xfrm>
        </p:grpSpPr>
        <p:sp>
          <p:nvSpPr>
            <p:cNvPr id="1481" name="テキスト ボックス 8"/>
            <p:cNvSpPr txBox="1"/>
            <p:nvPr/>
          </p:nvSpPr>
          <p:spPr>
            <a:xfrm>
              <a:off x="4479503" y="4921196"/>
              <a:ext cx="1517437" cy="2769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dist"/>
              <a:r>
                <a:rPr lang="ja-JP" altLang="en-US" sz="12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倉吉体育センター</a:t>
              </a:r>
              <a:endParaRPr lang="en-US" altLang="ja-JP" sz="12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82" name="テキスト ボックス 8"/>
            <p:cNvSpPr txBox="1"/>
            <p:nvPr/>
          </p:nvSpPr>
          <p:spPr>
            <a:xfrm>
              <a:off x="5659147" y="5210752"/>
              <a:ext cx="874395" cy="24622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陸上競技場</a:t>
              </a:r>
              <a:endParaRPr lang="en-US" altLang="ja-JP"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83" name="テキスト ボックス 8"/>
            <p:cNvSpPr txBox="1"/>
            <p:nvPr/>
          </p:nvSpPr>
          <p:spPr>
            <a:xfrm>
              <a:off x="5905290" y="5548955"/>
              <a:ext cx="568298" cy="24622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市役所</a:t>
              </a:r>
              <a:endParaRPr lang="en-US" altLang="ja-JP"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84" name="正方形/長方形 22"/>
            <p:cNvSpPr/>
            <p:nvPr/>
          </p:nvSpPr>
          <p:spPr>
            <a:xfrm>
              <a:off x="5975986" y="5752071"/>
              <a:ext cx="314324" cy="18581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5" name="正方形/長方形 21"/>
            <p:cNvSpPr/>
            <p:nvPr/>
          </p:nvSpPr>
          <p:spPr>
            <a:xfrm rot="2331183">
              <a:off x="5584924" y="5456553"/>
              <a:ext cx="362415" cy="17562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6" name="正方形/長方形 31"/>
            <p:cNvSpPr/>
            <p:nvPr/>
          </p:nvSpPr>
          <p:spPr>
            <a:xfrm>
              <a:off x="5344823" y="5259346"/>
              <a:ext cx="135332" cy="10295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7" name="正方形/長方形 32"/>
            <p:cNvSpPr/>
            <p:nvPr/>
          </p:nvSpPr>
          <p:spPr>
            <a:xfrm>
              <a:off x="5322043" y="5434887"/>
              <a:ext cx="135332" cy="9567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8" name="正方形/長方形 33"/>
            <p:cNvSpPr/>
            <p:nvPr/>
          </p:nvSpPr>
          <p:spPr>
            <a:xfrm>
              <a:off x="5218604" y="5606617"/>
              <a:ext cx="122409" cy="7171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89" name="フリーフォーム: 図形 35"/>
            <p:cNvSpPr/>
            <p:nvPr/>
          </p:nvSpPr>
          <p:spPr>
            <a:xfrm>
              <a:off x="4813935" y="5317760"/>
              <a:ext cx="388620" cy="317230"/>
            </a:xfrm>
            <a:custGeom>
              <a:avLst/>
              <a:gdLst>
                <a:gd name="connsiteX0" fmla="*/ 125730 w 388620"/>
                <a:gd name="connsiteY0" fmla="*/ 203835 h 203835"/>
                <a:gd name="connsiteX1" fmla="*/ 245745 w 388620"/>
                <a:gd name="connsiteY1" fmla="*/ 203835 h 203835"/>
                <a:gd name="connsiteX2" fmla="*/ 388620 w 388620"/>
                <a:gd name="connsiteY2" fmla="*/ 0 h 203835"/>
                <a:gd name="connsiteX3" fmla="*/ 0 w 388620"/>
                <a:gd name="connsiteY3" fmla="*/ 0 h 203835"/>
                <a:gd name="connsiteX4" fmla="*/ 125730 w 388620"/>
                <a:gd name="connsiteY4" fmla="*/ 203835 h 203835"/>
                <a:gd name="connsiteX0" fmla="*/ 125730 w 388620"/>
                <a:gd name="connsiteY0" fmla="*/ 285115 h 285115"/>
                <a:gd name="connsiteX1" fmla="*/ 245745 w 388620"/>
                <a:gd name="connsiteY1" fmla="*/ 285115 h 285115"/>
                <a:gd name="connsiteX2" fmla="*/ 388620 w 388620"/>
                <a:gd name="connsiteY2" fmla="*/ 81280 h 285115"/>
                <a:gd name="connsiteX3" fmla="*/ 0 w 388620"/>
                <a:gd name="connsiteY3" fmla="*/ 81280 h 285115"/>
                <a:gd name="connsiteX4" fmla="*/ 125730 w 388620"/>
                <a:gd name="connsiteY4" fmla="*/ 285115 h 285115"/>
                <a:gd name="connsiteX0" fmla="*/ 125730 w 388620"/>
                <a:gd name="connsiteY0" fmla="*/ 312408 h 312408"/>
                <a:gd name="connsiteX1" fmla="*/ 245745 w 388620"/>
                <a:gd name="connsiteY1" fmla="*/ 312408 h 312408"/>
                <a:gd name="connsiteX2" fmla="*/ 388620 w 388620"/>
                <a:gd name="connsiteY2" fmla="*/ 108573 h 312408"/>
                <a:gd name="connsiteX3" fmla="*/ 0 w 388620"/>
                <a:gd name="connsiteY3" fmla="*/ 108573 h 312408"/>
                <a:gd name="connsiteX4" fmla="*/ 125730 w 388620"/>
                <a:gd name="connsiteY4" fmla="*/ 312408 h 312408"/>
                <a:gd name="connsiteX0" fmla="*/ 125730 w 388620"/>
                <a:gd name="connsiteY0" fmla="*/ 310818 h 310818"/>
                <a:gd name="connsiteX1" fmla="*/ 245745 w 388620"/>
                <a:gd name="connsiteY1" fmla="*/ 310818 h 310818"/>
                <a:gd name="connsiteX2" fmla="*/ 388620 w 388620"/>
                <a:gd name="connsiteY2" fmla="*/ 106983 h 310818"/>
                <a:gd name="connsiteX3" fmla="*/ 0 w 388620"/>
                <a:gd name="connsiteY3" fmla="*/ 106983 h 310818"/>
                <a:gd name="connsiteX4" fmla="*/ 125730 w 388620"/>
                <a:gd name="connsiteY4" fmla="*/ 310818 h 310818"/>
                <a:gd name="connsiteX0" fmla="*/ 125730 w 388620"/>
                <a:gd name="connsiteY0" fmla="*/ 310024 h 310024"/>
                <a:gd name="connsiteX1" fmla="*/ 245745 w 388620"/>
                <a:gd name="connsiteY1" fmla="*/ 310024 h 310024"/>
                <a:gd name="connsiteX2" fmla="*/ 388620 w 388620"/>
                <a:gd name="connsiteY2" fmla="*/ 106189 h 310024"/>
                <a:gd name="connsiteX3" fmla="*/ 0 w 388620"/>
                <a:gd name="connsiteY3" fmla="*/ 106189 h 310024"/>
                <a:gd name="connsiteX4" fmla="*/ 125730 w 388620"/>
                <a:gd name="connsiteY4" fmla="*/ 310024 h 310024"/>
                <a:gd name="connsiteX0" fmla="*/ 125730 w 388620"/>
                <a:gd name="connsiteY0" fmla="*/ 314802 h 314802"/>
                <a:gd name="connsiteX1" fmla="*/ 245745 w 388620"/>
                <a:gd name="connsiteY1" fmla="*/ 314802 h 314802"/>
                <a:gd name="connsiteX2" fmla="*/ 388620 w 388620"/>
                <a:gd name="connsiteY2" fmla="*/ 110967 h 314802"/>
                <a:gd name="connsiteX3" fmla="*/ 0 w 388620"/>
                <a:gd name="connsiteY3" fmla="*/ 110967 h 314802"/>
                <a:gd name="connsiteX4" fmla="*/ 125730 w 388620"/>
                <a:gd name="connsiteY4" fmla="*/ 314802 h 314802"/>
                <a:gd name="connsiteX0" fmla="*/ 125730 w 388620"/>
                <a:gd name="connsiteY0" fmla="*/ 318460 h 318460"/>
                <a:gd name="connsiteX1" fmla="*/ 245745 w 388620"/>
                <a:gd name="connsiteY1" fmla="*/ 318460 h 318460"/>
                <a:gd name="connsiteX2" fmla="*/ 388620 w 388620"/>
                <a:gd name="connsiteY2" fmla="*/ 114625 h 318460"/>
                <a:gd name="connsiteX3" fmla="*/ 0 w 388620"/>
                <a:gd name="connsiteY3" fmla="*/ 114625 h 318460"/>
                <a:gd name="connsiteX4" fmla="*/ 125730 w 388620"/>
                <a:gd name="connsiteY4" fmla="*/ 318460 h 318460"/>
                <a:gd name="connsiteX0" fmla="*/ 125730 w 388620"/>
                <a:gd name="connsiteY0" fmla="*/ 317230 h 317230"/>
                <a:gd name="connsiteX1" fmla="*/ 245745 w 388620"/>
                <a:gd name="connsiteY1" fmla="*/ 317230 h 317230"/>
                <a:gd name="connsiteX2" fmla="*/ 388620 w 388620"/>
                <a:gd name="connsiteY2" fmla="*/ 113395 h 317230"/>
                <a:gd name="connsiteX3" fmla="*/ 0 w 388620"/>
                <a:gd name="connsiteY3" fmla="*/ 113395 h 317230"/>
                <a:gd name="connsiteX4" fmla="*/ 125730 w 388620"/>
                <a:gd name="connsiteY4" fmla="*/ 317230 h 317230"/>
                <a:gd name="connsiteX0" fmla="*/ 125730 w 388620"/>
                <a:gd name="connsiteY0" fmla="*/ 317230 h 317230"/>
                <a:gd name="connsiteX1" fmla="*/ 245745 w 388620"/>
                <a:gd name="connsiteY1" fmla="*/ 317230 h 317230"/>
                <a:gd name="connsiteX2" fmla="*/ 388620 w 388620"/>
                <a:gd name="connsiteY2" fmla="*/ 113395 h 317230"/>
                <a:gd name="connsiteX3" fmla="*/ 0 w 388620"/>
                <a:gd name="connsiteY3" fmla="*/ 113395 h 317230"/>
                <a:gd name="connsiteX4" fmla="*/ 125730 w 388620"/>
                <a:gd name="connsiteY4" fmla="*/ 317230 h 317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8620" h="317230">
                  <a:moveTo>
                    <a:pt x="125730" y="317230"/>
                  </a:moveTo>
                  <a:lnTo>
                    <a:pt x="245745" y="317230"/>
                  </a:lnTo>
                  <a:lnTo>
                    <a:pt x="388620" y="113395"/>
                  </a:lnTo>
                  <a:cubicBezTo>
                    <a:pt x="200025" y="-75200"/>
                    <a:pt x="106680" y="4810"/>
                    <a:pt x="0" y="113395"/>
                  </a:cubicBezTo>
                  <a:lnTo>
                    <a:pt x="125730" y="317230"/>
                  </a:lnTo>
                  <a:close/>
                </a:path>
              </a:pathLst>
            </a:cu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0" name="正方形/長方形 40"/>
            <p:cNvSpPr/>
            <p:nvPr/>
          </p:nvSpPr>
          <p:spPr>
            <a:xfrm>
              <a:off x="4537672" y="5453162"/>
              <a:ext cx="388620" cy="1358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91" name="テキスト ボックス 8"/>
            <p:cNvSpPr txBox="1"/>
            <p:nvPr/>
          </p:nvSpPr>
          <p:spPr>
            <a:xfrm>
              <a:off x="4448708" y="5391056"/>
              <a:ext cx="568298" cy="2462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野球場</a:t>
              </a:r>
              <a:endParaRPr lang="en-US" altLang="ja-JP"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1492" name="直線コネクタ 42"/>
            <p:cNvCxnSpPr>
              <a:cxnSpLocks/>
            </p:cNvCxnSpPr>
            <p:nvPr/>
          </p:nvCxnSpPr>
          <p:spPr>
            <a:xfrm>
              <a:off x="4747260" y="5198195"/>
              <a:ext cx="462676" cy="408422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493" name="図 49" descr="挿絵 が含まれている画像&#10;&#10;AI 生成コンテンツは誤りを含む可能性があります。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84157" y="5428175"/>
              <a:ext cx="328294" cy="246221"/>
            </a:xfrm>
            <a:prstGeom prst="rect">
              <a:avLst/>
            </a:prstGeom>
          </p:spPr>
        </p:pic>
        <p:sp>
          <p:nvSpPr>
            <p:cNvPr id="1494" name="テキスト ボックス 8"/>
            <p:cNvSpPr txBox="1"/>
            <p:nvPr/>
          </p:nvSpPr>
          <p:spPr>
            <a:xfrm>
              <a:off x="5231159" y="6141540"/>
              <a:ext cx="722205" cy="2462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0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倉吉東中</a:t>
              </a:r>
              <a:endParaRPr lang="en-US" altLang="ja-JP" sz="10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95" name="正方形/長方形 51"/>
            <p:cNvSpPr/>
            <p:nvPr/>
          </p:nvSpPr>
          <p:spPr>
            <a:xfrm>
              <a:off x="5060028" y="6209438"/>
              <a:ext cx="228252" cy="13507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96" name="直線コネクタ 59"/>
            <p:cNvCxnSpPr>
              <a:cxnSpLocks/>
            </p:cNvCxnSpPr>
            <p:nvPr/>
          </p:nvCxnSpPr>
          <p:spPr>
            <a:xfrm>
              <a:off x="4407691" y="6001070"/>
              <a:ext cx="2038593" cy="0"/>
            </a:xfrm>
            <a:prstGeom prst="line">
              <a:avLst/>
            </a:prstGeom>
            <a:ln w="76200">
              <a:solidFill>
                <a:srgbClr val="CEC5D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7" name="直線コネクタ 61"/>
            <p:cNvCxnSpPr>
              <a:cxnSpLocks/>
            </p:cNvCxnSpPr>
            <p:nvPr/>
          </p:nvCxnSpPr>
          <p:spPr>
            <a:xfrm>
              <a:off x="4407691" y="6151565"/>
              <a:ext cx="2038593" cy="0"/>
            </a:xfrm>
            <a:prstGeom prst="line">
              <a:avLst/>
            </a:prstGeom>
            <a:ln w="76200">
              <a:solidFill>
                <a:srgbClr val="CEC5D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8" name="直線コネクタ 62"/>
            <p:cNvCxnSpPr>
              <a:cxnSpLocks/>
            </p:cNvCxnSpPr>
            <p:nvPr/>
          </p:nvCxnSpPr>
          <p:spPr>
            <a:xfrm flipV="1">
              <a:off x="4998720" y="5684367"/>
              <a:ext cx="0" cy="658245"/>
            </a:xfrm>
            <a:prstGeom prst="line">
              <a:avLst/>
            </a:prstGeom>
            <a:ln w="76200">
              <a:solidFill>
                <a:srgbClr val="CEC5D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99" name="四角形 57"/>
          <p:cNvSpPr/>
          <p:nvPr/>
        </p:nvSpPr>
        <p:spPr>
          <a:xfrm>
            <a:off x="4365743" y="7450678"/>
            <a:ext cx="1958159" cy="328539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p>
            <a:pPr algn="l"/>
            <a:endParaRPr sz="1000"/>
          </a:p>
          <a:p>
            <a:pPr algn="l"/>
            <a:r>
              <a:rPr lang="ja-JP" altLang="en-US" sz="1000" b="1"/>
              <a:t>QRコードを使っても申込できます</a:t>
            </a:r>
            <a:r>
              <a:rPr lang="ja-JP" altLang="en-US" sz="1000"/>
              <a:t> </a:t>
            </a:r>
            <a:endParaRPr sz="1000"/>
          </a:p>
          <a:p>
            <a:pPr algn="ctr">
              <a:defRPr lang="ja-JP" altLang="en-US"/>
            </a:pPr>
            <a:endParaRPr lang="ja-JP" altLang="en-US" sz="1000"/>
          </a:p>
        </p:txBody>
      </p:sp>
      <p:pic>
        <p:nvPicPr>
          <p:cNvPr id="1500" name="図 5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02555" y="6387761"/>
            <a:ext cx="980836" cy="98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743220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オレンジ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97</TotalTime>
  <Words>143</Words>
  <Application>JUST Focus</Application>
  <Paragraphs>32</Paragraph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HGS創英角ｺﾞｼｯｸUB</vt:lpstr>
      <vt:lpstr>HG創英角ﾎﾟｯﾌﾟ体</vt:lpstr>
      <vt:lpstr>ＭＳ ゴシック</vt:lpstr>
      <vt:lpstr>Arial</vt:lpstr>
      <vt:lpstr>Calibri</vt:lpstr>
      <vt:lpstr>Calibri Light</vt:lpstr>
      <vt:lpstr>Neue Haas Grotesk Text Pro</vt:lpstr>
      <vt:lpstr>Wingdings 2</vt:lpstr>
      <vt:lpstr>Dune</vt:lpstr>
      <vt:lpstr>HDOfficeLightV0</vt:lpstr>
      <vt:lpstr>PowerPoint プレゼンテーション</vt:lpstr>
    </vt:vector>
  </TitlesOfParts>
  <LinksUpToDate>false</LinksUpToDate>
  <SharedDoc>false</SharedDoc>
  <HyperlinksChanged>false</HyperlinksChanged>
  <AppVersion>6.0.1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大輔 坂根</dc:creator>
  <cp:lastModifiedBy>筏津 徹</cp:lastModifiedBy>
  <dcterms:created xsi:type="dcterms:W3CDTF">2025-09-06T03:51:44Z</dcterms:created>
  <dcterms:modified xsi:type="dcterms:W3CDTF">2025-09-17T06:03:20Z</dcterms:modified>
  <cp:revision>7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